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charts/chart16.xml" ContentType="application/vnd.openxmlformats-officedocument.drawingml.char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326" r:id="rId3"/>
    <p:sldId id="325" r:id="rId4"/>
    <p:sldId id="347" r:id="rId5"/>
    <p:sldId id="329" r:id="rId6"/>
    <p:sldId id="330" r:id="rId7"/>
    <p:sldId id="318" r:id="rId8"/>
    <p:sldId id="331" r:id="rId9"/>
    <p:sldId id="332" r:id="rId10"/>
    <p:sldId id="333" r:id="rId11"/>
    <p:sldId id="334" r:id="rId12"/>
    <p:sldId id="335" r:id="rId13"/>
    <p:sldId id="336" r:id="rId14"/>
    <p:sldId id="337" r:id="rId15"/>
    <p:sldId id="279" r:id="rId16"/>
    <p:sldId id="338" r:id="rId17"/>
    <p:sldId id="341" r:id="rId18"/>
    <p:sldId id="342" r:id="rId19"/>
    <p:sldId id="350" r:id="rId20"/>
    <p:sldId id="351" r:id="rId21"/>
    <p:sldId id="346" r:id="rId22"/>
    <p:sldId id="308" r:id="rId23"/>
    <p:sldId id="344" r:id="rId24"/>
    <p:sldId id="343" r:id="rId25"/>
    <p:sldId id="354" r:id="rId26"/>
    <p:sldId id="353" r:id="rId27"/>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CC"/>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テーマ スタイル 2 - アクセント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2" autoAdjust="0"/>
    <p:restoredTop sz="94660"/>
  </p:normalViewPr>
  <p:slideViewPr>
    <p:cSldViewPr>
      <p:cViewPr varScale="1">
        <p:scale>
          <a:sx n="69" d="100"/>
          <a:sy n="69" d="100"/>
        </p:scale>
        <p:origin x="-40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F:\Can-do_Statements\20_&#25968;&#23398;Rank&#215;Members.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E:\Can-do_Statements\20_&#25968;&#23398;_graphs.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E:\Can-do_Statements\20_08_&#25968;&#23398;.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F:\Can-do_Statements\20_&#25968;&#23398;Rank&#215;Members.xls"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E:\Can-do_Statements\M_CDS_students.xls"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E:\Can-do_Statements\M_CDS_student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Can-do_Statements\20_&#25968;&#23398;_graphs.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Can-do_Statements\20_&#25968;&#23398;_graphs.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E:\Can-do_Statements\20_&#25968;&#23398;_graphs.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F:\Can-do_Statements\20_&#25968;&#23398;_graph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6258533780729489"/>
          <c:y val="3.9214498138911535E-2"/>
          <c:w val="0.82503797723050543"/>
          <c:h val="0.77061522242843328"/>
        </c:manualLayout>
      </c:layout>
      <c:barChart>
        <c:barDir val="col"/>
        <c:grouping val="clustered"/>
        <c:ser>
          <c:idx val="0"/>
          <c:order val="0"/>
          <c:spPr>
            <a:solidFill>
              <a:schemeClr val="accent1">
                <a:lumMod val="75000"/>
              </a:schemeClr>
            </a:solidFill>
          </c:spPr>
          <c:cat>
            <c:strRef>
              <c:f>数学_student!$V$109:$V$118</c:f>
              <c:strCache>
                <c:ptCount val="10"/>
                <c:pt idx="0">
                  <c:v>0-5</c:v>
                </c:pt>
                <c:pt idx="1">
                  <c:v>6-10</c:v>
                </c:pt>
                <c:pt idx="2">
                  <c:v>11-15</c:v>
                </c:pt>
                <c:pt idx="3">
                  <c:v>16-20</c:v>
                </c:pt>
                <c:pt idx="4">
                  <c:v>21-25</c:v>
                </c:pt>
                <c:pt idx="5">
                  <c:v>26-30</c:v>
                </c:pt>
                <c:pt idx="6">
                  <c:v>31-35</c:v>
                </c:pt>
                <c:pt idx="7">
                  <c:v>36-40</c:v>
                </c:pt>
                <c:pt idx="8">
                  <c:v>41-45</c:v>
                </c:pt>
                <c:pt idx="9">
                  <c:v>46-51</c:v>
                </c:pt>
              </c:strCache>
            </c:strRef>
          </c:cat>
          <c:val>
            <c:numRef>
              <c:f>数学_student!$W$109:$W$118</c:f>
              <c:numCache>
                <c:formatCode>General</c:formatCode>
                <c:ptCount val="10"/>
                <c:pt idx="0">
                  <c:v>0</c:v>
                </c:pt>
                <c:pt idx="1">
                  <c:v>2.8301886792452831E-2</c:v>
                </c:pt>
                <c:pt idx="2">
                  <c:v>4.716981132075472E-2</c:v>
                </c:pt>
                <c:pt idx="3">
                  <c:v>2.8301886792452831E-2</c:v>
                </c:pt>
                <c:pt idx="4">
                  <c:v>8.4905660377358569E-2</c:v>
                </c:pt>
                <c:pt idx="5">
                  <c:v>0.12264150943396226</c:v>
                </c:pt>
                <c:pt idx="6">
                  <c:v>0.12264150943396226</c:v>
                </c:pt>
                <c:pt idx="7">
                  <c:v>0.16037735849056611</c:v>
                </c:pt>
                <c:pt idx="8">
                  <c:v>0.26415094339622641</c:v>
                </c:pt>
                <c:pt idx="9">
                  <c:v>0.14150943396226434</c:v>
                </c:pt>
              </c:numCache>
            </c:numRef>
          </c:val>
        </c:ser>
        <c:gapWidth val="0"/>
        <c:axId val="95299072"/>
        <c:axId val="95300992"/>
      </c:barChart>
      <c:catAx>
        <c:axId val="95299072"/>
        <c:scaling>
          <c:orientation val="minMax"/>
        </c:scaling>
        <c:axPos val="b"/>
        <c:title>
          <c:tx>
            <c:rich>
              <a:bodyPr/>
              <a:lstStyle/>
              <a:p>
                <a:pPr>
                  <a:defRPr sz="2400">
                    <a:solidFill>
                      <a:schemeClr val="tx1"/>
                    </a:solidFill>
                    <a:effectLst/>
                  </a:defRPr>
                </a:pPr>
                <a:r>
                  <a:rPr lang="ja-JP" altLang="en-US" sz="2400">
                    <a:solidFill>
                      <a:schemeClr val="tx1"/>
                    </a:solidFill>
                    <a:effectLst/>
                  </a:rPr>
                  <a:t>正答数</a:t>
                </a:r>
              </a:p>
            </c:rich>
          </c:tx>
          <c:layout>
            <c:manualLayout>
              <c:xMode val="edge"/>
              <c:yMode val="edge"/>
              <c:x val="0.51997531764533478"/>
              <c:y val="0.92103951369328385"/>
            </c:manualLayout>
          </c:layout>
        </c:title>
        <c:majorTickMark val="cross"/>
        <c:tickLblPos val="nextTo"/>
        <c:txPr>
          <a:bodyPr/>
          <a:lstStyle/>
          <a:p>
            <a:pPr>
              <a:defRPr sz="2400" b="1">
                <a:effectLst/>
                <a:latin typeface="Arial Narrow" pitchFamily="34" charset="0"/>
              </a:defRPr>
            </a:pPr>
            <a:endParaRPr lang="ja-JP"/>
          </a:p>
        </c:txPr>
        <c:crossAx val="95300992"/>
        <c:crosses val="autoZero"/>
        <c:auto val="1"/>
        <c:lblAlgn val="ctr"/>
        <c:lblOffset val="100"/>
      </c:catAx>
      <c:valAx>
        <c:axId val="95300992"/>
        <c:scaling>
          <c:orientation val="minMax"/>
        </c:scaling>
        <c:axPos val="l"/>
        <c:majorGridlines/>
        <c:title>
          <c:tx>
            <c:rich>
              <a:bodyPr rot="0" vert="wordArtVertRtl"/>
              <a:lstStyle/>
              <a:p>
                <a:pPr>
                  <a:defRPr sz="2400">
                    <a:solidFill>
                      <a:schemeClr val="tx1"/>
                    </a:solidFill>
                    <a:effectLst/>
                  </a:defRPr>
                </a:pPr>
                <a:r>
                  <a:rPr lang="ja-JP" altLang="en-US" sz="2400">
                    <a:solidFill>
                      <a:schemeClr val="tx1"/>
                    </a:solidFill>
                    <a:effectLst/>
                  </a:rPr>
                  <a:t>相対度数</a:t>
                </a:r>
              </a:p>
            </c:rich>
          </c:tx>
          <c:layout/>
        </c:title>
        <c:numFmt formatCode="General" sourceLinked="1"/>
        <c:tickLblPos val="nextTo"/>
        <c:spPr>
          <a:ln w="9525">
            <a:solidFill>
              <a:schemeClr val="bg1"/>
            </a:solidFill>
          </a:ln>
        </c:spPr>
        <c:txPr>
          <a:bodyPr/>
          <a:lstStyle/>
          <a:p>
            <a:pPr>
              <a:defRPr sz="2400" b="1">
                <a:effectLst/>
                <a:latin typeface="Arial Narrow" pitchFamily="34" charset="0"/>
              </a:defRPr>
            </a:pPr>
            <a:endParaRPr lang="ja-JP"/>
          </a:p>
        </c:txPr>
        <c:crossAx val="95299072"/>
        <c:crosses val="autoZero"/>
        <c:crossBetween val="between"/>
      </c:valAx>
    </c:plotArea>
    <c:plotVisOnly val="1"/>
  </c:chart>
  <c:spPr>
    <a:ln w="0">
      <a:noFill/>
    </a:ln>
  </c:sp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en-US" altLang="ja-JP" sz="2800" b="1" i="0" u="none" strike="noStrike" baseline="0">
                <a:solidFill>
                  <a:srgbClr val="FF0000"/>
                </a:solidFill>
                <a:effectLst/>
                <a:latin typeface="ＭＳ Ｐゴシック"/>
                <a:ea typeface="ＭＳ Ｐゴシック"/>
              </a:rPr>
              <a:t>4</a:t>
            </a:r>
            <a:r>
              <a:rPr lang="en-US" altLang="ja-JP" sz="2800" b="1" i="0" u="none" strike="noStrike" baseline="0">
                <a:solidFill>
                  <a:srgbClr val="000000"/>
                </a:solidFill>
                <a:effectLst/>
                <a:latin typeface="ＭＳ Ｐゴシック"/>
                <a:ea typeface="ＭＳ Ｐゴシック"/>
              </a:rPr>
              <a:t>-5</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8041748137187694"/>
          <c:y val="0.91329243353783263"/>
        </c:manualLayout>
      </c:layout>
      <c:spPr>
        <a:noFill/>
        <a:ln w="25400">
          <a:noFill/>
        </a:ln>
      </c:spPr>
    </c:title>
    <c:plotArea>
      <c:layout>
        <c:manualLayout>
          <c:layoutTarget val="inner"/>
          <c:xMode val="edge"/>
          <c:yMode val="edge"/>
          <c:x val="0.31216864165727054"/>
          <c:y val="3.7159879554932981E-2"/>
          <c:w val="0.67356147783221954"/>
          <c:h val="0.67345570384709241"/>
        </c:manualLayout>
      </c:layout>
      <c:lineChart>
        <c:grouping val="standard"/>
        <c:ser>
          <c:idx val="0"/>
          <c:order val="0"/>
          <c:tx>
            <c:strRef>
              <c:f>'08数学・全国調査・CanDoStatements'!$A$20</c:f>
              <c:strCache>
                <c:ptCount val="1"/>
                <c:pt idx="0">
                  <c:v>MB15</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'08数学・全国調査・CanDoStatements'!$B$20:$F$20</c:f>
              <c:numCache>
                <c:formatCode>General</c:formatCode>
                <c:ptCount val="5"/>
                <c:pt idx="0">
                  <c:v>3.05146397380773E-2</c:v>
                </c:pt>
                <c:pt idx="1">
                  <c:v>6.4978276678232402E-2</c:v>
                </c:pt>
                <c:pt idx="2">
                  <c:v>8.2869177911502001E-2</c:v>
                </c:pt>
                <c:pt idx="3">
                  <c:v>0.18135377281974197</c:v>
                </c:pt>
                <c:pt idx="4">
                  <c:v>0.25674400177994938</c:v>
                </c:pt>
              </c:numCache>
            </c:numRef>
          </c:val>
        </c:ser>
        <c:ser>
          <c:idx val="1"/>
          <c:order val="1"/>
          <c:tx>
            <c:strRef>
              <c:f>'08数学・全国調査・CanDoStatements'!$A$21</c:f>
              <c:strCache>
                <c:ptCount val="1"/>
                <c:pt idx="0">
                  <c:v>MB14</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'08数学・全国調査・CanDoStatements'!$B$21:$F$21</c:f>
              <c:numCache>
                <c:formatCode>General</c:formatCode>
                <c:ptCount val="5"/>
                <c:pt idx="0">
                  <c:v>0.1797004177988723</c:v>
                </c:pt>
                <c:pt idx="1">
                  <c:v>0.18321098846490552</c:v>
                </c:pt>
                <c:pt idx="2">
                  <c:v>0.18511804482265445</c:v>
                </c:pt>
                <c:pt idx="3">
                  <c:v>0.21049888611936474</c:v>
                </c:pt>
                <c:pt idx="4">
                  <c:v>0.33840595508703697</c:v>
                </c:pt>
              </c:numCache>
            </c:numRef>
          </c:val>
        </c:ser>
        <c:ser>
          <c:idx val="2"/>
          <c:order val="2"/>
          <c:tx>
            <c:strRef>
              <c:f>'08数学・全国調査・CanDoStatements'!$A$22</c:f>
              <c:strCache>
                <c:ptCount val="1"/>
                <c:pt idx="0">
                  <c:v>MB03</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'08数学・全国調査・CanDoStatements'!$B$22:$F$22</c:f>
              <c:numCache>
                <c:formatCode>General</c:formatCode>
                <c:ptCount val="5"/>
                <c:pt idx="0">
                  <c:v>7.1980212480363306E-2</c:v>
                </c:pt>
                <c:pt idx="1">
                  <c:v>0.11872375549607429</c:v>
                </c:pt>
                <c:pt idx="2">
                  <c:v>0.2498156320657873</c:v>
                </c:pt>
                <c:pt idx="3">
                  <c:v>0.42702012304977316</c:v>
                </c:pt>
                <c:pt idx="4">
                  <c:v>0.54112540743815185</c:v>
                </c:pt>
              </c:numCache>
            </c:numRef>
          </c:val>
        </c:ser>
        <c:ser>
          <c:idx val="3"/>
          <c:order val="3"/>
          <c:tx>
            <c:strRef>
              <c:f>'08数学・全国調査・CanDoStatements'!$A$23</c:f>
              <c:strCache>
                <c:ptCount val="1"/>
                <c:pt idx="0">
                  <c:v>MA08</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'08数学・全国調査・CanDoStatements'!$B$23:$F$23</c:f>
              <c:numCache>
                <c:formatCode>General</c:formatCode>
                <c:ptCount val="5"/>
                <c:pt idx="0">
                  <c:v>0.12097064633124716</c:v>
                </c:pt>
                <c:pt idx="1">
                  <c:v>0.12520439679834899</c:v>
                </c:pt>
                <c:pt idx="2">
                  <c:v>0.30420996521555504</c:v>
                </c:pt>
                <c:pt idx="3">
                  <c:v>0.60800234075215953</c:v>
                </c:pt>
                <c:pt idx="4">
                  <c:v>0.79742298560520752</c:v>
                </c:pt>
              </c:numCache>
            </c:numRef>
          </c:val>
        </c:ser>
        <c:ser>
          <c:idx val="4"/>
          <c:order val="4"/>
          <c:tx>
            <c:strRef>
              <c:f>'08数学・全国調査・CanDoStatements'!$A$24</c:f>
              <c:strCache>
                <c:ptCount val="1"/>
                <c:pt idx="0">
                  <c:v>MB05</c:v>
                </c:pt>
              </c:strCache>
            </c:strRef>
          </c:tx>
          <c:spPr>
            <a:ln w="12700">
              <a:solidFill>
                <a:srgbClr val="000000"/>
              </a:solidFill>
              <a:prstDash val="solid"/>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'08数学・全国調査・CanDoStatements'!$B$24:$F$24</c:f>
              <c:numCache>
                <c:formatCode>General</c:formatCode>
                <c:ptCount val="5"/>
                <c:pt idx="0">
                  <c:v>0.10953688029307115</c:v>
                </c:pt>
                <c:pt idx="1">
                  <c:v>0.23896978939287558</c:v>
                </c:pt>
                <c:pt idx="2">
                  <c:v>0.51184302715849583</c:v>
                </c:pt>
                <c:pt idx="3">
                  <c:v>0.72773683620263063</c:v>
                </c:pt>
                <c:pt idx="4">
                  <c:v>0.82800688737617834</c:v>
                </c:pt>
              </c:numCache>
            </c:numRef>
          </c:val>
        </c:ser>
        <c:ser>
          <c:idx val="5"/>
          <c:order val="5"/>
          <c:tx>
            <c:strRef>
              <c:f>'08数学・全国調査・CanDoStatements'!$A$25</c:f>
              <c:strCache>
                <c:ptCount val="1"/>
                <c:pt idx="0">
                  <c:v>MA29</c:v>
                </c:pt>
              </c:strCache>
            </c:strRef>
          </c:tx>
          <c:spPr>
            <a:ln w="12700">
              <a:solidFill>
                <a:schemeClr val="tx1"/>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'08数学・全国調査・CanDoStatements'!$B$25:$F$25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tx>
            <c:strRef>
              <c:f>'08数学・全国調査・CanDoStatements'!$A$26</c:f>
              <c:strCache>
                <c:ptCount val="1"/>
                <c:pt idx="0">
                  <c:v>MA31</c:v>
                </c:pt>
              </c:strCache>
            </c:strRef>
          </c:tx>
          <c:spPr>
            <a:ln w="12700">
              <a:solidFill>
                <a:srgbClr val="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'08数学・全国調査・CanDoStatements'!$B$26:$F$26</c:f>
              <c:numCache>
                <c:formatCode>General</c:formatCode>
                <c:ptCount val="5"/>
                <c:pt idx="0">
                  <c:v>1.9502681256869964E-2</c:v>
                </c:pt>
                <c:pt idx="1">
                  <c:v>6.2494811474739904E-2</c:v>
                </c:pt>
                <c:pt idx="2">
                  <c:v>0.25296821855381402</c:v>
                </c:pt>
                <c:pt idx="3">
                  <c:v>0.64388006050564861</c:v>
                </c:pt>
                <c:pt idx="4">
                  <c:v>0.87176185596972133</c:v>
                </c:pt>
              </c:numCache>
            </c:numRef>
          </c:val>
        </c:ser>
        <c:ser>
          <c:idx val="7"/>
          <c:order val="7"/>
          <c:tx>
            <c:strRef>
              <c:f>'08数学・全国調査・CanDoStatements'!$A$27</c:f>
              <c:strCache>
                <c:ptCount val="1"/>
                <c:pt idx="0">
                  <c:v>MA32</c:v>
                </c:pt>
              </c:strCache>
            </c:strRef>
          </c:tx>
          <c:spPr>
            <a:ln w="12700">
              <a:solidFill>
                <a:schemeClr val="tx1"/>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'08数学・全国調査・CanDoStatements'!$B$27:$F$27</c:f>
              <c:numCache>
                <c:formatCode>General</c:formatCode>
                <c:ptCount val="5"/>
                <c:pt idx="0">
                  <c:v>0.47044463127365216</c:v>
                </c:pt>
                <c:pt idx="1">
                  <c:v>0.49656834943847561</c:v>
                </c:pt>
                <c:pt idx="2">
                  <c:v>0.52753131136907405</c:v>
                </c:pt>
                <c:pt idx="3">
                  <c:v>0.69389367531729362</c:v>
                </c:pt>
                <c:pt idx="4">
                  <c:v>0.876857059447257</c:v>
                </c:pt>
              </c:numCache>
            </c:numRef>
          </c:val>
        </c:ser>
        <c:ser>
          <c:idx val="8"/>
          <c:order val="8"/>
          <c:tx>
            <c:strRef>
              <c:f>'08数学・全国調査・CanDoStatements'!$A$28</c:f>
              <c:strCache>
                <c:ptCount val="1"/>
                <c:pt idx="0">
                  <c:v>MB09</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'08数学・全国調査・CanDoStatements'!$B$28:$F$28</c:f>
              <c:numCache>
                <c:formatCode>General</c:formatCode>
                <c:ptCount val="5"/>
                <c:pt idx="0">
                  <c:v>0.50566394470766318</c:v>
                </c:pt>
                <c:pt idx="1">
                  <c:v>0.65316539534150064</c:v>
                </c:pt>
                <c:pt idx="2">
                  <c:v>0.71308627872937502</c:v>
                </c:pt>
                <c:pt idx="3">
                  <c:v>0.716082102107506</c:v>
                </c:pt>
                <c:pt idx="4">
                  <c:v>0.72522801571208295</c:v>
                </c:pt>
              </c:numCache>
            </c:numRef>
          </c:val>
        </c:ser>
        <c:ser>
          <c:idx val="9"/>
          <c:order val="9"/>
          <c:tx>
            <c:strRef>
              <c:f>'08数学・全国調査・CanDoStatements'!$A$29</c:f>
              <c:strCache>
                <c:ptCount val="1"/>
                <c:pt idx="0">
                  <c:v>MA33</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'08数学・全国調査・CanDoStatements'!$B$29:$F$29</c:f>
              <c:numCache>
                <c:formatCode>General</c:formatCode>
                <c:ptCount val="5"/>
                <c:pt idx="0">
                  <c:v>0.54724164907663697</c:v>
                </c:pt>
                <c:pt idx="1">
                  <c:v>0.67229191922596165</c:v>
                </c:pt>
                <c:pt idx="2">
                  <c:v>0.71940017779753396</c:v>
                </c:pt>
                <c:pt idx="3">
                  <c:v>0.72437615561658064</c:v>
                </c:pt>
                <c:pt idx="4">
                  <c:v>0.81286807250732995</c:v>
                </c:pt>
              </c:numCache>
            </c:numRef>
          </c:val>
        </c:ser>
        <c:ser>
          <c:idx val="10"/>
          <c:order val="10"/>
          <c:tx>
            <c:strRef>
              <c:f>'08数学・全国調査・CanDoStatements'!$A$30</c:f>
              <c:strCache>
                <c:ptCount val="1"/>
                <c:pt idx="0">
                  <c:v>MB08</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'08数学・全国調査・CanDoStatements'!$B$30:$F$30</c:f>
              <c:numCache>
                <c:formatCode>General</c:formatCode>
                <c:ptCount val="5"/>
                <c:pt idx="0">
                  <c:v>0.42507459242316098</c:v>
                </c:pt>
                <c:pt idx="1">
                  <c:v>0.48670935650959579</c:v>
                </c:pt>
                <c:pt idx="2">
                  <c:v>0.61766458711028105</c:v>
                </c:pt>
                <c:pt idx="3">
                  <c:v>0.74286849236369756</c:v>
                </c:pt>
                <c:pt idx="4">
                  <c:v>0.75513655809703051</c:v>
                </c:pt>
              </c:numCache>
            </c:numRef>
          </c:val>
        </c:ser>
        <c:ser>
          <c:idx val="11"/>
          <c:order val="11"/>
          <c:tx>
            <c:strRef>
              <c:f>'08数学・全国調査・CanDoStatements'!$A$31</c:f>
              <c:strCache>
                <c:ptCount val="1"/>
                <c:pt idx="0">
                  <c:v>MB11</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'08数学・全国調査・CanDoStatements'!$B$31:$F$31</c:f>
              <c:numCache>
                <c:formatCode>General</c:formatCode>
                <c:ptCount val="5"/>
                <c:pt idx="0">
                  <c:v>0.10424839200722601</c:v>
                </c:pt>
                <c:pt idx="1">
                  <c:v>0.201260867734354</c:v>
                </c:pt>
                <c:pt idx="2">
                  <c:v>0.37826206517675792</c:v>
                </c:pt>
                <c:pt idx="3">
                  <c:v>0.65126544748863735</c:v>
                </c:pt>
                <c:pt idx="4">
                  <c:v>0.8666292942820758</c:v>
                </c:pt>
              </c:numCache>
            </c:numRef>
          </c:val>
        </c:ser>
        <c:ser>
          <c:idx val="12"/>
          <c:order val="12"/>
          <c:tx>
            <c:strRef>
              <c:f>'08数学・全国調査・CanDoStatements'!$A$32</c:f>
              <c:strCache>
                <c:ptCount val="1"/>
                <c:pt idx="0">
                  <c:v>MA18</c:v>
                </c:pt>
              </c:strCache>
            </c:strRef>
          </c:tx>
          <c:spPr>
            <a:ln w="12700">
              <a:solidFill>
                <a:schemeClr val="tx1"/>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'08数学・全国調査・CanDoStatements'!$B$32:$F$32</c:f>
              <c:numCache>
                <c:formatCode>General</c:formatCode>
                <c:ptCount val="5"/>
                <c:pt idx="0">
                  <c:v>0.22084430606136543</c:v>
                </c:pt>
                <c:pt idx="1">
                  <c:v>0.25014424613007979</c:v>
                </c:pt>
                <c:pt idx="2">
                  <c:v>0.52143871577467349</c:v>
                </c:pt>
                <c:pt idx="3">
                  <c:v>0.66806634980582857</c:v>
                </c:pt>
                <c:pt idx="4">
                  <c:v>0.74569691238691671</c:v>
                </c:pt>
              </c:numCache>
            </c:numRef>
          </c:val>
        </c:ser>
        <c:ser>
          <c:idx val="13"/>
          <c:order val="13"/>
          <c:tx>
            <c:strRef>
              <c:f>'08数学・全国調査・CanDoStatements'!$A$33</c:f>
              <c:strCache>
                <c:ptCount val="1"/>
                <c:pt idx="0">
                  <c:v>MA14</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'08数学・全国調査・CanDoStatements'!$B$33:$F$33</c:f>
              <c:numCache>
                <c:formatCode>General</c:formatCode>
                <c:ptCount val="5"/>
                <c:pt idx="0">
                  <c:v>0.35859445786523397</c:v>
                </c:pt>
                <c:pt idx="1">
                  <c:v>0.48406931187714886</c:v>
                </c:pt>
                <c:pt idx="2">
                  <c:v>0.65318520194028395</c:v>
                </c:pt>
                <c:pt idx="3">
                  <c:v>0.71970718047358484</c:v>
                </c:pt>
                <c:pt idx="4">
                  <c:v>0.7594956151118798</c:v>
                </c:pt>
              </c:numCache>
            </c:numRef>
          </c:val>
        </c:ser>
        <c:ser>
          <c:idx val="14"/>
          <c:order val="14"/>
          <c:tx>
            <c:strRef>
              <c:f>'08数学・全国調査・CanDoStatements'!$A$34</c:f>
              <c:strCache>
                <c:ptCount val="1"/>
                <c:pt idx="0">
                  <c:v>MA13</c:v>
                </c:pt>
              </c:strCache>
            </c:strRef>
          </c:tx>
          <c:spPr>
            <a:ln w="12700">
              <a:solidFill>
                <a:sysClr val="windowText" lastClr="00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'08数学・全国調査・CanDoStatements'!$B$34:$F$34</c:f>
              <c:numCache>
                <c:formatCode>General</c:formatCode>
                <c:ptCount val="5"/>
                <c:pt idx="0">
                  <c:v>0.1018947458596242</c:v>
                </c:pt>
                <c:pt idx="1">
                  <c:v>0.19249131688930646</c:v>
                </c:pt>
                <c:pt idx="2">
                  <c:v>0.40203160823203699</c:v>
                </c:pt>
                <c:pt idx="3">
                  <c:v>0.74363208701602002</c:v>
                </c:pt>
                <c:pt idx="4">
                  <c:v>0.90154691461852765</c:v>
                </c:pt>
              </c:numCache>
            </c:numRef>
          </c:val>
        </c:ser>
        <c:ser>
          <c:idx val="15"/>
          <c:order val="15"/>
          <c:tx>
            <c:strRef>
              <c:f>'08数学・全国調査・CanDoStatements'!$A$35</c:f>
              <c:strCache>
                <c:ptCount val="1"/>
                <c:pt idx="0">
                  <c:v>MA07</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'08数学・全国調査・CanDoStatements'!$B$35:$F$35</c:f>
              <c:numCache>
                <c:formatCode>General</c:formatCode>
                <c:ptCount val="5"/>
                <c:pt idx="0">
                  <c:v>0.21220901464339734</c:v>
                </c:pt>
                <c:pt idx="1">
                  <c:v>0.32251402541463092</c:v>
                </c:pt>
                <c:pt idx="2">
                  <c:v>0.56197756154838463</c:v>
                </c:pt>
                <c:pt idx="3">
                  <c:v>0.7994889813767353</c:v>
                </c:pt>
                <c:pt idx="4">
                  <c:v>0.92895592667787885</c:v>
                </c:pt>
              </c:numCache>
            </c:numRef>
          </c:val>
        </c:ser>
        <c:ser>
          <c:idx val="16"/>
          <c:order val="16"/>
          <c:tx>
            <c:strRef>
              <c:f>'08数学・全国調査・CanDoStatements'!$A$36</c:f>
              <c:strCache>
                <c:ptCount val="1"/>
                <c:pt idx="0">
                  <c:v>MA11</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'08数学・全国調査・CanDoStatements'!$B$36:$F$36</c:f>
              <c:numCache>
                <c:formatCode>General</c:formatCode>
                <c:ptCount val="5"/>
                <c:pt idx="0">
                  <c:v>0.37056414613960692</c:v>
                </c:pt>
                <c:pt idx="1">
                  <c:v>0.46417607482243267</c:v>
                </c:pt>
                <c:pt idx="2">
                  <c:v>0.59157385235441795</c:v>
                </c:pt>
                <c:pt idx="3">
                  <c:v>0.80618442560485004</c:v>
                </c:pt>
                <c:pt idx="4">
                  <c:v>0.83882562693619456</c:v>
                </c:pt>
              </c:numCache>
            </c:numRef>
          </c:val>
        </c:ser>
        <c:ser>
          <c:idx val="17"/>
          <c:order val="17"/>
          <c:tx>
            <c:strRef>
              <c:f>'08数学・全国調査・CanDoStatements'!$A$37</c:f>
              <c:strCache>
                <c:ptCount val="1"/>
                <c:pt idx="0">
                  <c:v>MA10</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'08数学・全国調査・CanDoStatements'!$B$37:$F$37</c:f>
              <c:numCache>
                <c:formatCode>General</c:formatCode>
                <c:ptCount val="5"/>
                <c:pt idx="0">
                  <c:v>0.41921012295715232</c:v>
                </c:pt>
                <c:pt idx="1">
                  <c:v>0.538168334434456</c:v>
                </c:pt>
                <c:pt idx="2">
                  <c:v>0.67786822371881772</c:v>
                </c:pt>
                <c:pt idx="3">
                  <c:v>0.82786847666844821</c:v>
                </c:pt>
                <c:pt idx="4">
                  <c:v>0.84131537970615056</c:v>
                </c:pt>
              </c:numCache>
            </c:numRef>
          </c:val>
        </c:ser>
        <c:ser>
          <c:idx val="18"/>
          <c:order val="18"/>
          <c:tx>
            <c:strRef>
              <c:f>'08数学・全国調査・CanDoStatements'!$A$38</c:f>
              <c:strCache>
                <c:ptCount val="1"/>
                <c:pt idx="0">
                  <c:v>MB06</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'08数学・全国調査・CanDoStatements'!$B$38:$F$38</c:f>
              <c:numCache>
                <c:formatCode>General</c:formatCode>
                <c:ptCount val="5"/>
                <c:pt idx="0">
                  <c:v>0.30097540380695192</c:v>
                </c:pt>
                <c:pt idx="1">
                  <c:v>0.42252558652246686</c:v>
                </c:pt>
                <c:pt idx="2">
                  <c:v>0.71513319834585098</c:v>
                </c:pt>
                <c:pt idx="3">
                  <c:v>0.91633414066923158</c:v>
                </c:pt>
                <c:pt idx="4">
                  <c:v>0.98035294655960359</c:v>
                </c:pt>
              </c:numCache>
            </c:numRef>
          </c:val>
        </c:ser>
        <c:ser>
          <c:idx val="19"/>
          <c:order val="19"/>
          <c:tx>
            <c:strRef>
              <c:f>'08数学・全国調査・CanDoStatements'!$A$39</c:f>
              <c:strCache>
                <c:ptCount val="1"/>
                <c:pt idx="0">
                  <c:v>MB02</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'08数学・全国調査・CanDoStatements'!$B$39:$F$39</c:f>
              <c:numCache>
                <c:formatCode>General</c:formatCode>
                <c:ptCount val="5"/>
                <c:pt idx="0">
                  <c:v>0.30783049083584646</c:v>
                </c:pt>
                <c:pt idx="1">
                  <c:v>0.54271795243984233</c:v>
                </c:pt>
                <c:pt idx="2">
                  <c:v>0.70881709962949735</c:v>
                </c:pt>
                <c:pt idx="3">
                  <c:v>0.74707854424522102</c:v>
                </c:pt>
                <c:pt idx="4">
                  <c:v>0.84243223858108762</c:v>
                </c:pt>
              </c:numCache>
            </c:numRef>
          </c:val>
        </c:ser>
        <c:ser>
          <c:idx val="20"/>
          <c:order val="20"/>
          <c:tx>
            <c:strRef>
              <c:f>'08数学・全国調査・CanDoStatements'!$A$40</c:f>
              <c:strCache>
                <c:ptCount val="1"/>
                <c:pt idx="0">
                  <c:v>MA30</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'08数学・全国調査・CanDoStatements'!$B$40:$F$40</c:f>
              <c:numCache>
                <c:formatCode>General</c:formatCode>
                <c:ptCount val="5"/>
                <c:pt idx="0">
                  <c:v>0.11628450864965002</c:v>
                </c:pt>
                <c:pt idx="1">
                  <c:v>0.222770360261278</c:v>
                </c:pt>
                <c:pt idx="2">
                  <c:v>0.44164969502559975</c:v>
                </c:pt>
                <c:pt idx="3">
                  <c:v>0.77045577002139465</c:v>
                </c:pt>
                <c:pt idx="4">
                  <c:v>0.81338705981192916</c:v>
                </c:pt>
              </c:numCache>
            </c:numRef>
          </c:val>
        </c:ser>
        <c:ser>
          <c:idx val="21"/>
          <c:order val="21"/>
          <c:tx>
            <c:strRef>
              <c:f>'08数学・全国調査・CanDoStatements'!$A$41</c:f>
              <c:strCache>
                <c:ptCount val="1"/>
                <c:pt idx="0">
                  <c:v>MA27</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'08数学・全国調査・CanDoStatements'!$B$41:$F$41</c:f>
              <c:numCache>
                <c:formatCode>General</c:formatCode>
                <c:ptCount val="5"/>
                <c:pt idx="0">
                  <c:v>0.106882911087243</c:v>
                </c:pt>
                <c:pt idx="1">
                  <c:v>0.222082603022842</c:v>
                </c:pt>
                <c:pt idx="2">
                  <c:v>0.49241509344648998</c:v>
                </c:pt>
                <c:pt idx="3">
                  <c:v>0.79196258718486756</c:v>
                </c:pt>
                <c:pt idx="4">
                  <c:v>0.87426612067769249</c:v>
                </c:pt>
              </c:numCache>
            </c:numRef>
          </c:val>
        </c:ser>
        <c:ser>
          <c:idx val="22"/>
          <c:order val="22"/>
          <c:tx>
            <c:strRef>
              <c:f>'08数学・全国調査・CanDoStatements'!$A$42</c:f>
              <c:strCache>
                <c:ptCount val="1"/>
                <c:pt idx="0">
                  <c:v>MA24</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'08数学・全国調査・CanDoStatements'!$B$42:$F$42</c:f>
              <c:numCache>
                <c:formatCode>General</c:formatCode>
                <c:ptCount val="5"/>
                <c:pt idx="0">
                  <c:v>0.48696495691841085</c:v>
                </c:pt>
                <c:pt idx="1">
                  <c:v>0.55894507571434005</c:v>
                </c:pt>
                <c:pt idx="2">
                  <c:v>0.71103785338586334</c:v>
                </c:pt>
                <c:pt idx="3">
                  <c:v>0.74559913777060205</c:v>
                </c:pt>
                <c:pt idx="4">
                  <c:v>0.74661545928179884</c:v>
                </c:pt>
              </c:numCache>
            </c:numRef>
          </c:val>
        </c:ser>
        <c:ser>
          <c:idx val="23"/>
          <c:order val="23"/>
          <c:tx>
            <c:strRef>
              <c:f>'08数学・全国調査・CanDoStatements'!$A$43</c:f>
              <c:strCache>
                <c:ptCount val="1"/>
                <c:pt idx="0">
                  <c:v>MA16</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'08数学・全国調査・CanDoStatements'!$B$43:$F$43</c:f>
              <c:numCache>
                <c:formatCode>General</c:formatCode>
                <c:ptCount val="5"/>
                <c:pt idx="0">
                  <c:v>0.35338125237220686</c:v>
                </c:pt>
                <c:pt idx="1">
                  <c:v>0.50182740202550258</c:v>
                </c:pt>
                <c:pt idx="2">
                  <c:v>0.61508988494457884</c:v>
                </c:pt>
                <c:pt idx="3">
                  <c:v>0.76408602489039901</c:v>
                </c:pt>
                <c:pt idx="4">
                  <c:v>0.89560624505025865</c:v>
                </c:pt>
              </c:numCache>
            </c:numRef>
          </c:val>
        </c:ser>
        <c:ser>
          <c:idx val="24"/>
          <c:order val="24"/>
          <c:tx>
            <c:strRef>
              <c:f>'08数学・全国調査・CanDoStatements'!$A$44</c:f>
              <c:strCache>
                <c:ptCount val="1"/>
                <c:pt idx="0">
                  <c:v>MA15</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'08数学・全国調査・CanDoStatements'!$B$44:$F$44</c:f>
              <c:numCache>
                <c:formatCode>General</c:formatCode>
                <c:ptCount val="5"/>
                <c:pt idx="0">
                  <c:v>0.46509277089723261</c:v>
                </c:pt>
                <c:pt idx="1">
                  <c:v>0.59832089382220277</c:v>
                </c:pt>
                <c:pt idx="2">
                  <c:v>0.66792117517522565</c:v>
                </c:pt>
                <c:pt idx="3">
                  <c:v>0.89687670401270858</c:v>
                </c:pt>
                <c:pt idx="4">
                  <c:v>0.98495403118935898</c:v>
                </c:pt>
              </c:numCache>
            </c:numRef>
          </c:val>
        </c:ser>
        <c:ser>
          <c:idx val="25"/>
          <c:order val="25"/>
          <c:tx>
            <c:strRef>
              <c:f>'08数学・全国調査・CanDoStatements'!$A$45</c:f>
              <c:strCache>
                <c:ptCount val="1"/>
                <c:pt idx="0">
                  <c:v>MB12</c:v>
                </c:pt>
              </c:strCache>
            </c:strRef>
          </c:tx>
          <c:spPr>
            <a:ln w="12700">
              <a:solidFill>
                <a:srgbClr val="FF0000"/>
              </a:solidFill>
            </a:ln>
          </c:spPr>
          <c:marker>
            <c:symbol val="none"/>
          </c:marker>
          <c:cat>
            <c:strRef>
              <c:f>'08数学・全国調査・CanDoStatements'!$B$19:$F$19</c:f>
              <c:strCache>
                <c:ptCount val="5"/>
                <c:pt idx="0">
                  <c:v>R1</c:v>
                </c:pt>
                <c:pt idx="1">
                  <c:v>R2</c:v>
                </c:pt>
                <c:pt idx="2">
                  <c:v>R3</c:v>
                </c:pt>
                <c:pt idx="3">
                  <c:v>R4</c:v>
                </c:pt>
                <c:pt idx="4">
                  <c:v>R5</c:v>
                </c:pt>
              </c:strCache>
            </c:strRef>
          </c:cat>
          <c:val>
            <c:numRef>
              <c:f>'08数学・全国調査・CanDoStatements'!$B$45:$F$45</c:f>
              <c:numCache>
                <c:formatCode>General</c:formatCode>
                <c:ptCount val="5"/>
                <c:pt idx="0">
                  <c:v>0.38049507800374532</c:v>
                </c:pt>
                <c:pt idx="1">
                  <c:v>0.5118566791120035</c:v>
                </c:pt>
                <c:pt idx="2">
                  <c:v>0.72728499019934001</c:v>
                </c:pt>
                <c:pt idx="3">
                  <c:v>0.89902510324506102</c:v>
                </c:pt>
                <c:pt idx="4">
                  <c:v>0.95737990619973934</c:v>
                </c:pt>
              </c:numCache>
            </c:numRef>
          </c:val>
        </c:ser>
        <c:marker val="1"/>
        <c:axId val="97956992"/>
        <c:axId val="97958912"/>
      </c:lineChart>
      <c:catAx>
        <c:axId val="97956992"/>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3642005574330461"/>
              <c:y val="0.82766114872836749"/>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958912"/>
        <c:crosses val="autoZero"/>
        <c:auto val="1"/>
        <c:lblAlgn val="ctr"/>
        <c:lblOffset val="100"/>
        <c:tickLblSkip val="1"/>
        <c:tickMarkSkip val="1"/>
      </c:catAx>
      <c:valAx>
        <c:axId val="97958912"/>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1.789638711268474E-2"/>
              <c:y val="0.19870698678002732"/>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956992"/>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522"/>
        </c:manualLayout>
      </c:layout>
      <c:spPr>
        <a:noFill/>
        <a:ln w="25400">
          <a:noFill/>
        </a:ln>
      </c:spPr>
    </c:title>
    <c:plotArea>
      <c:layout>
        <c:manualLayout>
          <c:layoutTarget val="inner"/>
          <c:xMode val="edge"/>
          <c:yMode val="edge"/>
          <c:x val="0.28266353195291977"/>
          <c:y val="3.5172258165207582E-2"/>
          <c:w val="0.68631008908522551"/>
          <c:h val="0.67781842258117042"/>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0.25674400177994916</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0.17970041779887208</c:v>
                </c:pt>
                <c:pt idx="1">
                  <c:v>0.18321098846490513</c:v>
                </c:pt>
                <c:pt idx="2">
                  <c:v>0.18511804482265412</c:v>
                </c:pt>
                <c:pt idx="3">
                  <c:v>0.21049888611936418</c:v>
                </c:pt>
                <c:pt idx="4">
                  <c:v>0.33840595508703636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0.11872375549607408</c:v>
                </c:pt>
                <c:pt idx="2">
                  <c:v>0.24981563206578708</c:v>
                </c:pt>
                <c:pt idx="3">
                  <c:v>0.42702012304977233</c:v>
                </c:pt>
                <c:pt idx="4">
                  <c:v>0.54112540743815063</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0.12097064633124704</c:v>
                </c:pt>
                <c:pt idx="1">
                  <c:v>0.12520439679834899</c:v>
                </c:pt>
                <c:pt idx="2">
                  <c:v>0.30420996521555432</c:v>
                </c:pt>
                <c:pt idx="3">
                  <c:v>0.60800234075216053</c:v>
                </c:pt>
                <c:pt idx="4">
                  <c:v>0.79742298560520852</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0.10953688029307104</c:v>
                </c:pt>
                <c:pt idx="1">
                  <c:v>0.23896978939287516</c:v>
                </c:pt>
                <c:pt idx="2">
                  <c:v>0.5118430271584945</c:v>
                </c:pt>
                <c:pt idx="3">
                  <c:v>0.7277368362026303</c:v>
                </c:pt>
                <c:pt idx="4">
                  <c:v>0.82800688737617734</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1.9502681256869915E-2</c:v>
                </c:pt>
                <c:pt idx="1">
                  <c:v>6.2494811474739904E-2</c:v>
                </c:pt>
                <c:pt idx="2">
                  <c:v>0.25296821855381402</c:v>
                </c:pt>
                <c:pt idx="3">
                  <c:v>0.64388006050564839</c:v>
                </c:pt>
                <c:pt idx="4">
                  <c:v>0.87176185596972033</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0.47044463127365133</c:v>
                </c:pt>
                <c:pt idx="1">
                  <c:v>0.49656834943847517</c:v>
                </c:pt>
                <c:pt idx="2">
                  <c:v>0.52753131136907405</c:v>
                </c:pt>
                <c:pt idx="3">
                  <c:v>0.69389367531729329</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0.50566394470766518</c:v>
                </c:pt>
                <c:pt idx="1">
                  <c:v>0.65316539534150031</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0.67229191922596132</c:v>
                </c:pt>
                <c:pt idx="2">
                  <c:v>0.71940017779753396</c:v>
                </c:pt>
                <c:pt idx="3">
                  <c:v>0.72437615561658031</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0.48670935650959585</c:v>
                </c:pt>
                <c:pt idx="2">
                  <c:v>0.61766458711028105</c:v>
                </c:pt>
                <c:pt idx="3">
                  <c:v>0.74286849236369568</c:v>
                </c:pt>
                <c:pt idx="4">
                  <c:v>0.75513655809703062</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0.37826206517675726</c:v>
                </c:pt>
                <c:pt idx="3">
                  <c:v>0.65126544748863635</c:v>
                </c:pt>
                <c:pt idx="4">
                  <c:v>0.8666292942820738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0.22084430606136507</c:v>
                </c:pt>
                <c:pt idx="1">
                  <c:v>0.25014424613007985</c:v>
                </c:pt>
                <c:pt idx="2">
                  <c:v>0.52143871577467371</c:v>
                </c:pt>
                <c:pt idx="3">
                  <c:v>0.66806634980582869</c:v>
                </c:pt>
                <c:pt idx="4">
                  <c:v>0.7456969123869156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0.48406931187714825</c:v>
                </c:pt>
                <c:pt idx="2">
                  <c:v>0.65318520194028395</c:v>
                </c:pt>
                <c:pt idx="3">
                  <c:v>0.71970718047358351</c:v>
                </c:pt>
                <c:pt idx="4">
                  <c:v>0.7594956151118778</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0.10189474585962408</c:v>
                </c:pt>
                <c:pt idx="1">
                  <c:v>0.19249131688930612</c:v>
                </c:pt>
                <c:pt idx="2">
                  <c:v>0.40203160823203699</c:v>
                </c:pt>
                <c:pt idx="3">
                  <c:v>0.74363208701602002</c:v>
                </c:pt>
                <c:pt idx="4">
                  <c:v>0.90154691461852732</c:v>
                </c:pt>
              </c:numCache>
            </c:numRef>
          </c:val>
        </c:ser>
        <c:ser>
          <c:idx val="15"/>
          <c:order val="1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0.21220901464339709</c:v>
                </c:pt>
                <c:pt idx="1">
                  <c:v>0.32251402541463026</c:v>
                </c:pt>
                <c:pt idx="2">
                  <c:v>0.5619775615483843</c:v>
                </c:pt>
                <c:pt idx="3">
                  <c:v>0.79948898137673641</c:v>
                </c:pt>
                <c:pt idx="4">
                  <c:v>0.92895592667787763</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0.37056414613960625</c:v>
                </c:pt>
                <c:pt idx="1">
                  <c:v>0.46417607482243217</c:v>
                </c:pt>
                <c:pt idx="2">
                  <c:v>0.59157385235441795</c:v>
                </c:pt>
                <c:pt idx="3">
                  <c:v>0.80618442560485004</c:v>
                </c:pt>
                <c:pt idx="4">
                  <c:v>0.83882562693619267</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0.41921012295715215</c:v>
                </c:pt>
                <c:pt idx="1">
                  <c:v>0.538168334434456</c:v>
                </c:pt>
                <c:pt idx="2">
                  <c:v>0.67786822371881661</c:v>
                </c:pt>
                <c:pt idx="3">
                  <c:v>0.82786847666844665</c:v>
                </c:pt>
                <c:pt idx="4">
                  <c:v>0.84131537970615067</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0.30097540380695126</c:v>
                </c:pt>
                <c:pt idx="1">
                  <c:v>0.42252558652246625</c:v>
                </c:pt>
                <c:pt idx="2">
                  <c:v>0.71513319834585098</c:v>
                </c:pt>
                <c:pt idx="3">
                  <c:v>0.91633414066923169</c:v>
                </c:pt>
                <c:pt idx="4">
                  <c:v>0.9803529465596037</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0.30783049083584546</c:v>
                </c:pt>
                <c:pt idx="1">
                  <c:v>0.54271795243984133</c:v>
                </c:pt>
                <c:pt idx="2">
                  <c:v>0.70881709962949635</c:v>
                </c:pt>
                <c:pt idx="3">
                  <c:v>0.74707854424522102</c:v>
                </c:pt>
                <c:pt idx="4">
                  <c:v>0.84243223858108729</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0.44164969502559981</c:v>
                </c:pt>
                <c:pt idx="3">
                  <c:v>0.77045577002139431</c:v>
                </c:pt>
                <c:pt idx="4">
                  <c:v>0.81338705981193038</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0.79196258718486767</c:v>
                </c:pt>
                <c:pt idx="4">
                  <c:v>0.87426612067769272</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0.48696495691841024</c:v>
                </c:pt>
                <c:pt idx="1">
                  <c:v>0.55894507571434005</c:v>
                </c:pt>
                <c:pt idx="2">
                  <c:v>0.71103785338586234</c:v>
                </c:pt>
                <c:pt idx="3">
                  <c:v>0.74559913777060205</c:v>
                </c:pt>
                <c:pt idx="4">
                  <c:v>0.74661545928179762</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0.35338125237220624</c:v>
                </c:pt>
                <c:pt idx="1">
                  <c:v>0.50182740202550136</c:v>
                </c:pt>
                <c:pt idx="2">
                  <c:v>0.6150898849445775</c:v>
                </c:pt>
                <c:pt idx="3">
                  <c:v>0.76408602489039901</c:v>
                </c:pt>
                <c:pt idx="4">
                  <c:v>0.89560624505025965</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0.46509277089723217</c:v>
                </c:pt>
                <c:pt idx="1">
                  <c:v>0.59832089382220366</c:v>
                </c:pt>
                <c:pt idx="2">
                  <c:v>0.66792117517522531</c:v>
                </c:pt>
                <c:pt idx="3">
                  <c:v>0.89687670401270869</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0.38049507800374516</c:v>
                </c:pt>
                <c:pt idx="1">
                  <c:v>0.51185667911200372</c:v>
                </c:pt>
                <c:pt idx="2">
                  <c:v>0.72728499019934001</c:v>
                </c:pt>
                <c:pt idx="3">
                  <c:v>0.89902510324506102</c:v>
                </c:pt>
                <c:pt idx="4">
                  <c:v>0.95737990619973834</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0.51679693715237829</c:v>
                </c:pt>
                <c:pt idx="1">
                  <c:v>0.62004757129429133</c:v>
                </c:pt>
                <c:pt idx="2">
                  <c:v>0.78951577108771065</c:v>
                </c:pt>
                <c:pt idx="3">
                  <c:v>0.9100911924677253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0.65183972369291432</c:v>
                </c:pt>
                <c:pt idx="1">
                  <c:v>0.74215858526489131</c:v>
                </c:pt>
                <c:pt idx="2">
                  <c:v>0.85039742209980951</c:v>
                </c:pt>
                <c:pt idx="3">
                  <c:v>0.85289030227532237</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0.50569043109301548</c:v>
                </c:pt>
                <c:pt idx="1">
                  <c:v>0.73417659372490196</c:v>
                </c:pt>
                <c:pt idx="2">
                  <c:v>0.89063741740844449</c:v>
                </c:pt>
                <c:pt idx="3">
                  <c:v>0.95027597148505605</c:v>
                </c:pt>
                <c:pt idx="4">
                  <c:v>0.96745920855140732</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0.67731203043353161</c:v>
                </c:pt>
                <c:pt idx="2">
                  <c:v>0.7680876920098898</c:v>
                </c:pt>
                <c:pt idx="3">
                  <c:v>0.91551417566321969</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0.58030472699927471</c:v>
                </c:pt>
                <c:pt idx="1">
                  <c:v>0.65226233481926665</c:v>
                </c:pt>
                <c:pt idx="2">
                  <c:v>0.79868376597343971</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0.46347587636807425</c:v>
                </c:pt>
                <c:pt idx="1">
                  <c:v>0.651951149896006</c:v>
                </c:pt>
                <c:pt idx="2">
                  <c:v>0.84336951301959062</c:v>
                </c:pt>
                <c:pt idx="3">
                  <c:v>0.88062321197844229</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0.44754733662185681</c:v>
                </c:pt>
                <c:pt idx="1">
                  <c:v>0.62771106689960632</c:v>
                </c:pt>
                <c:pt idx="2">
                  <c:v>0.86792400580524798</c:v>
                </c:pt>
                <c:pt idx="3">
                  <c:v>0.92711576270923268</c:v>
                </c:pt>
                <c:pt idx="4">
                  <c:v>0.92946696398284545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0.72770839705304435</c:v>
                </c:pt>
                <c:pt idx="2">
                  <c:v>0.87083814983350605</c:v>
                </c:pt>
                <c:pt idx="3">
                  <c:v>0.93766835907009904</c:v>
                </c:pt>
                <c:pt idx="4">
                  <c:v>0.94406527660578465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0.33407581594967051</c:v>
                </c:pt>
                <c:pt idx="1">
                  <c:v>0.50460383648184148</c:v>
                </c:pt>
                <c:pt idx="2">
                  <c:v>0.7709846322248588</c:v>
                </c:pt>
                <c:pt idx="3">
                  <c:v>0.85970249351322936</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0.54263242888858931</c:v>
                </c:pt>
                <c:pt idx="1">
                  <c:v>0.64027284105345394</c:v>
                </c:pt>
                <c:pt idx="2">
                  <c:v>0.78851061276195666</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0.98130850028632066</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0.55881694122025938</c:v>
                </c:pt>
                <c:pt idx="1">
                  <c:v>0.7727127339280333</c:v>
                </c:pt>
                <c:pt idx="2">
                  <c:v>0.91849247733820305</c:v>
                </c:pt>
                <c:pt idx="3">
                  <c:v>0.9869359230206427</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0.59666206602181671</c:v>
                </c:pt>
                <c:pt idx="1">
                  <c:v>0.75426997186625666</c:v>
                </c:pt>
                <c:pt idx="2">
                  <c:v>0.91584086588527502</c:v>
                </c:pt>
                <c:pt idx="3">
                  <c:v>0.96987159159995195</c:v>
                </c:pt>
                <c:pt idx="4">
                  <c:v>0.99101176313592765</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0.88892064508565072</c:v>
                </c:pt>
                <c:pt idx="3">
                  <c:v>0.92492546684909849</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0.6072752150640035</c:v>
                </c:pt>
                <c:pt idx="1">
                  <c:v>0.759080205025919</c:v>
                </c:pt>
                <c:pt idx="2">
                  <c:v>0.8772395234350493</c:v>
                </c:pt>
                <c:pt idx="3">
                  <c:v>0.97612014776202272</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0.54399125456741448</c:v>
                </c:pt>
                <c:pt idx="1">
                  <c:v>0.7475909552565233</c:v>
                </c:pt>
                <c:pt idx="2">
                  <c:v>0.90588833494329202</c:v>
                </c:pt>
                <c:pt idx="3">
                  <c:v>0.98586384683879502</c:v>
                </c:pt>
                <c:pt idx="4">
                  <c:v>0.99897835114819433</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0.77296987452065136</c:v>
                </c:pt>
                <c:pt idx="2">
                  <c:v>0.93896463202489466</c:v>
                </c:pt>
                <c:pt idx="3">
                  <c:v>0.98162004016802029</c:v>
                </c:pt>
                <c:pt idx="4">
                  <c:v>0.98247567519521262</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0.59039635675533852</c:v>
                </c:pt>
                <c:pt idx="1">
                  <c:v>0.77498459314692203</c:v>
                </c:pt>
                <c:pt idx="2">
                  <c:v>0.86945147316983951</c:v>
                </c:pt>
                <c:pt idx="3">
                  <c:v>0.91949493203751931</c:v>
                </c:pt>
                <c:pt idx="4">
                  <c:v>0.92024726612012631</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0.6618853434313513</c:v>
                </c:pt>
                <c:pt idx="1">
                  <c:v>0.81516664767302405</c:v>
                </c:pt>
                <c:pt idx="2">
                  <c:v>0.92458073765506299</c:v>
                </c:pt>
                <c:pt idx="3">
                  <c:v>0.98704556572485469</c:v>
                </c:pt>
                <c:pt idx="4">
                  <c:v>0.99903306380714241</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0.6895490906201176</c:v>
                </c:pt>
                <c:pt idx="1">
                  <c:v>0.78906045904347233</c:v>
                </c:pt>
                <c:pt idx="2">
                  <c:v>0.79003613185979871</c:v>
                </c:pt>
                <c:pt idx="3">
                  <c:v>0.79177296382231366</c:v>
                </c:pt>
                <c:pt idx="4">
                  <c:v>0.84202316789534171</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0.89500379733047331</c:v>
                </c:pt>
                <c:pt idx="4">
                  <c:v>0.89626083653815436</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0.74123167118597733</c:v>
                </c:pt>
                <c:pt idx="1">
                  <c:v>0.85703776094408901</c:v>
                </c:pt>
                <c:pt idx="2">
                  <c:v>0.90413806363150395</c:v>
                </c:pt>
                <c:pt idx="3">
                  <c:v>0.93648912165864961</c:v>
                </c:pt>
                <c:pt idx="4">
                  <c:v>0.93791127700834331</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0.74538651211810636</c:v>
                </c:pt>
                <c:pt idx="1">
                  <c:v>0.87004493908486036</c:v>
                </c:pt>
                <c:pt idx="2">
                  <c:v>0.9276904686342885</c:v>
                </c:pt>
                <c:pt idx="3">
                  <c:v>0.92954076134585062</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0.82785046823568431</c:v>
                </c:pt>
                <c:pt idx="1">
                  <c:v>0.92515536421319633</c:v>
                </c:pt>
                <c:pt idx="2">
                  <c:v>0.94394105956552465</c:v>
                </c:pt>
                <c:pt idx="3">
                  <c:v>0.94467485441390964</c:v>
                </c:pt>
                <c:pt idx="4">
                  <c:v>0.94784695834460131</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0.8628724487085726</c:v>
                </c:pt>
                <c:pt idx="2">
                  <c:v>0.94662391726685935</c:v>
                </c:pt>
                <c:pt idx="3">
                  <c:v>0.96086063801328236</c:v>
                </c:pt>
                <c:pt idx="4">
                  <c:v>0.9676842544380676</c:v>
                </c:pt>
              </c:numCache>
            </c:numRef>
          </c:val>
        </c:ser>
        <c:marker val="1"/>
        <c:axId val="98209152"/>
        <c:axId val="98219520"/>
      </c:lineChart>
      <c:catAx>
        <c:axId val="98209152"/>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638"/>
              <c:y val="0.828950586395370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8219520"/>
        <c:crosses val="autoZero"/>
        <c:auto val="1"/>
        <c:lblAlgn val="ctr"/>
        <c:lblOffset val="100"/>
        <c:tickLblSkip val="1"/>
        <c:tickMarkSkip val="1"/>
      </c:catAx>
      <c:valAx>
        <c:axId val="98219520"/>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292E-4"/>
              <c:y val="0.213779169947022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8209152"/>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dirty="0">
                <a:solidFill>
                  <a:srgbClr val="000000"/>
                </a:solidFill>
                <a:effectLst/>
                <a:latin typeface="ＭＳ Ｐゴシック"/>
                <a:ea typeface="ＭＳ Ｐゴシック"/>
              </a:rPr>
              <a:t>IRP</a:t>
            </a:r>
            <a:r>
              <a:rPr lang="ja-JP" altLang="en-US" sz="2800" b="1" i="0" u="none" strike="noStrike" baseline="0" dirty="0">
                <a:solidFill>
                  <a:srgbClr val="000000"/>
                </a:solidFill>
                <a:effectLst/>
                <a:latin typeface="ＭＳ Ｐゴシック"/>
                <a:ea typeface="ＭＳ Ｐゴシック"/>
              </a:rPr>
              <a:t>（数学</a:t>
            </a:r>
            <a:r>
              <a:rPr lang="en-US" altLang="ja-JP" sz="2800" b="1" i="0" u="none" strike="noStrike" baseline="0" dirty="0">
                <a:solidFill>
                  <a:srgbClr val="000000"/>
                </a:solidFill>
                <a:effectLst/>
                <a:latin typeface="ＭＳ Ｐゴシック"/>
                <a:ea typeface="ＭＳ Ｐゴシック"/>
              </a:rPr>
              <a:t>_</a:t>
            </a:r>
            <a:r>
              <a:rPr lang="ja-JP" altLang="en-US" sz="2800" b="1" i="0" u="none" strike="noStrike" baseline="0" dirty="0">
                <a:solidFill>
                  <a:srgbClr val="000000"/>
                </a:solidFill>
                <a:effectLst/>
                <a:latin typeface="ＭＳ Ｐゴシック"/>
                <a:ea typeface="ＭＳ Ｐゴシック"/>
              </a:rPr>
              <a:t>）</a:t>
            </a:r>
          </a:p>
        </c:rich>
      </c:tx>
      <c:layout>
        <c:manualLayout>
          <c:xMode val="edge"/>
          <c:yMode val="edge"/>
          <c:x val="0.28041748137187616"/>
          <c:y val="0.91329243353783263"/>
        </c:manualLayout>
      </c:layout>
      <c:spPr>
        <a:noFill/>
        <a:ln w="25400">
          <a:noFill/>
        </a:ln>
      </c:spPr>
    </c:title>
    <c:plotArea>
      <c:layout>
        <c:manualLayout>
          <c:layoutTarget val="inner"/>
          <c:xMode val="edge"/>
          <c:yMode val="edge"/>
          <c:x val="0.27538283521011503"/>
          <c:y val="3.7159879554932981E-2"/>
          <c:w val="0.69314300228600501"/>
          <c:h val="0.67059841077563265"/>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0.25674400177994916</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0.17970041779887208</c:v>
                </c:pt>
                <c:pt idx="1">
                  <c:v>0.18321098846490513</c:v>
                </c:pt>
                <c:pt idx="2">
                  <c:v>0.18511804482265412</c:v>
                </c:pt>
                <c:pt idx="3">
                  <c:v>0.21049888611936418</c:v>
                </c:pt>
                <c:pt idx="4">
                  <c:v>0.33840595508703636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0.11872375549607408</c:v>
                </c:pt>
                <c:pt idx="2">
                  <c:v>0.24981563206578708</c:v>
                </c:pt>
                <c:pt idx="3">
                  <c:v>0.42702012304977233</c:v>
                </c:pt>
                <c:pt idx="4">
                  <c:v>0.54112540743815063</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0.12097064633124704</c:v>
                </c:pt>
                <c:pt idx="1">
                  <c:v>0.12520439679834899</c:v>
                </c:pt>
                <c:pt idx="2">
                  <c:v>0.30420996521555432</c:v>
                </c:pt>
                <c:pt idx="3">
                  <c:v>0.60800234075216053</c:v>
                </c:pt>
                <c:pt idx="4">
                  <c:v>0.79742298560520852</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0.10953688029307104</c:v>
                </c:pt>
                <c:pt idx="1">
                  <c:v>0.23896978939287516</c:v>
                </c:pt>
                <c:pt idx="2">
                  <c:v>0.5118430271584945</c:v>
                </c:pt>
                <c:pt idx="3">
                  <c:v>0.7277368362026303</c:v>
                </c:pt>
                <c:pt idx="4">
                  <c:v>0.82800688737617734</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1.9502681256869915E-2</c:v>
                </c:pt>
                <c:pt idx="1">
                  <c:v>6.2494811474739904E-2</c:v>
                </c:pt>
                <c:pt idx="2">
                  <c:v>0.25296821855381402</c:v>
                </c:pt>
                <c:pt idx="3">
                  <c:v>0.64388006050564839</c:v>
                </c:pt>
                <c:pt idx="4">
                  <c:v>0.87176185596972033</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0.47044463127365133</c:v>
                </c:pt>
                <c:pt idx="1">
                  <c:v>0.49656834943847517</c:v>
                </c:pt>
                <c:pt idx="2">
                  <c:v>0.52753131136907405</c:v>
                </c:pt>
                <c:pt idx="3">
                  <c:v>0.69389367531729329</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0.50566394470766518</c:v>
                </c:pt>
                <c:pt idx="1">
                  <c:v>0.65316539534150031</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0.67229191922596132</c:v>
                </c:pt>
                <c:pt idx="2">
                  <c:v>0.71940017779753396</c:v>
                </c:pt>
                <c:pt idx="3">
                  <c:v>0.72437615561658031</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0.48670935650959585</c:v>
                </c:pt>
                <c:pt idx="2">
                  <c:v>0.61766458711028105</c:v>
                </c:pt>
                <c:pt idx="3">
                  <c:v>0.74286849236369568</c:v>
                </c:pt>
                <c:pt idx="4">
                  <c:v>0.75513655809703062</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0.37826206517675726</c:v>
                </c:pt>
                <c:pt idx="3">
                  <c:v>0.65126544748863635</c:v>
                </c:pt>
                <c:pt idx="4">
                  <c:v>0.8666292942820738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0.22084430606136507</c:v>
                </c:pt>
                <c:pt idx="1">
                  <c:v>0.25014424613007985</c:v>
                </c:pt>
                <c:pt idx="2">
                  <c:v>0.52143871577467371</c:v>
                </c:pt>
                <c:pt idx="3">
                  <c:v>0.66806634980582869</c:v>
                </c:pt>
                <c:pt idx="4">
                  <c:v>0.7456969123869156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0.48406931187714825</c:v>
                </c:pt>
                <c:pt idx="2">
                  <c:v>0.65318520194028395</c:v>
                </c:pt>
                <c:pt idx="3">
                  <c:v>0.71970718047358351</c:v>
                </c:pt>
                <c:pt idx="4">
                  <c:v>0.7594956151118778</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0.10189474585962408</c:v>
                </c:pt>
                <c:pt idx="1">
                  <c:v>0.19249131688930612</c:v>
                </c:pt>
                <c:pt idx="2">
                  <c:v>0.40203160823203699</c:v>
                </c:pt>
                <c:pt idx="3">
                  <c:v>0.74363208701602002</c:v>
                </c:pt>
                <c:pt idx="4">
                  <c:v>0.90154691461852732</c:v>
                </c:pt>
              </c:numCache>
            </c:numRef>
          </c:val>
        </c:ser>
        <c:ser>
          <c:idx val="15"/>
          <c:order val="15"/>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0.21220901464339709</c:v>
                </c:pt>
                <c:pt idx="1">
                  <c:v>0.32251402541463026</c:v>
                </c:pt>
                <c:pt idx="2">
                  <c:v>0.5619775615483843</c:v>
                </c:pt>
                <c:pt idx="3">
                  <c:v>0.79948898137673641</c:v>
                </c:pt>
                <c:pt idx="4">
                  <c:v>0.92895592667787763</c:v>
                </c:pt>
              </c:numCache>
            </c:numRef>
          </c:val>
        </c:ser>
        <c:ser>
          <c:idx val="16"/>
          <c:order val="16"/>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0.37056414613960625</c:v>
                </c:pt>
                <c:pt idx="1">
                  <c:v>0.46417607482243217</c:v>
                </c:pt>
                <c:pt idx="2">
                  <c:v>0.59157385235441795</c:v>
                </c:pt>
                <c:pt idx="3">
                  <c:v>0.80618442560485004</c:v>
                </c:pt>
                <c:pt idx="4">
                  <c:v>0.83882562693619267</c:v>
                </c:pt>
              </c:numCache>
            </c:numRef>
          </c:val>
        </c:ser>
        <c:ser>
          <c:idx val="17"/>
          <c:order val="17"/>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0.41921012295715215</c:v>
                </c:pt>
                <c:pt idx="1">
                  <c:v>0.538168334434456</c:v>
                </c:pt>
                <c:pt idx="2">
                  <c:v>0.67786822371881661</c:v>
                </c:pt>
                <c:pt idx="3">
                  <c:v>0.82786847666844665</c:v>
                </c:pt>
                <c:pt idx="4">
                  <c:v>0.84131537970615067</c:v>
                </c:pt>
              </c:numCache>
            </c:numRef>
          </c:val>
        </c:ser>
        <c:ser>
          <c:idx val="18"/>
          <c:order val="18"/>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0.30097540380695126</c:v>
                </c:pt>
                <c:pt idx="1">
                  <c:v>0.42252558652246625</c:v>
                </c:pt>
                <c:pt idx="2">
                  <c:v>0.71513319834585098</c:v>
                </c:pt>
                <c:pt idx="3">
                  <c:v>0.91633414066923169</c:v>
                </c:pt>
                <c:pt idx="4">
                  <c:v>0.9803529465596037</c:v>
                </c:pt>
              </c:numCache>
            </c:numRef>
          </c:val>
        </c:ser>
        <c:ser>
          <c:idx val="19"/>
          <c:order val="19"/>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0.30783049083584546</c:v>
                </c:pt>
                <c:pt idx="1">
                  <c:v>0.54271795243984133</c:v>
                </c:pt>
                <c:pt idx="2">
                  <c:v>0.70881709962949635</c:v>
                </c:pt>
                <c:pt idx="3">
                  <c:v>0.74707854424522102</c:v>
                </c:pt>
                <c:pt idx="4">
                  <c:v>0.84243223858108729</c:v>
                </c:pt>
              </c:numCache>
            </c:numRef>
          </c:val>
        </c:ser>
        <c:ser>
          <c:idx val="20"/>
          <c:order val="20"/>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0.44164969502559981</c:v>
                </c:pt>
                <c:pt idx="3">
                  <c:v>0.77045577002139431</c:v>
                </c:pt>
                <c:pt idx="4">
                  <c:v>0.81338705981193038</c:v>
                </c:pt>
              </c:numCache>
            </c:numRef>
          </c:val>
        </c:ser>
        <c:ser>
          <c:idx val="21"/>
          <c:order val="21"/>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0.79196258718486767</c:v>
                </c:pt>
                <c:pt idx="4">
                  <c:v>0.87426612067769272</c:v>
                </c:pt>
              </c:numCache>
            </c:numRef>
          </c:val>
        </c:ser>
        <c:ser>
          <c:idx val="22"/>
          <c:order val="22"/>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0.48696495691841024</c:v>
                </c:pt>
                <c:pt idx="1">
                  <c:v>0.55894507571434005</c:v>
                </c:pt>
                <c:pt idx="2">
                  <c:v>0.71103785338586234</c:v>
                </c:pt>
                <c:pt idx="3">
                  <c:v>0.74559913777060205</c:v>
                </c:pt>
                <c:pt idx="4">
                  <c:v>0.74661545928179762</c:v>
                </c:pt>
              </c:numCache>
            </c:numRef>
          </c:val>
        </c:ser>
        <c:ser>
          <c:idx val="23"/>
          <c:order val="23"/>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0.35338125237220624</c:v>
                </c:pt>
                <c:pt idx="1">
                  <c:v>0.50182740202550136</c:v>
                </c:pt>
                <c:pt idx="2">
                  <c:v>0.6150898849445775</c:v>
                </c:pt>
                <c:pt idx="3">
                  <c:v>0.76408602489039901</c:v>
                </c:pt>
                <c:pt idx="4">
                  <c:v>0.89560624505025965</c:v>
                </c:pt>
              </c:numCache>
            </c:numRef>
          </c:val>
        </c:ser>
        <c:ser>
          <c:idx val="24"/>
          <c:order val="24"/>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0.46509277089723217</c:v>
                </c:pt>
                <c:pt idx="1">
                  <c:v>0.59832089382220366</c:v>
                </c:pt>
                <c:pt idx="2">
                  <c:v>0.66792117517522531</c:v>
                </c:pt>
                <c:pt idx="3">
                  <c:v>0.89687670401270869</c:v>
                </c:pt>
                <c:pt idx="4">
                  <c:v>0.98495403118935898</c:v>
                </c:pt>
              </c:numCache>
            </c:numRef>
          </c:val>
        </c:ser>
        <c:ser>
          <c:idx val="25"/>
          <c:order val="25"/>
          <c:spPr>
            <a:ln w="12700">
              <a:solidFill>
                <a:srgbClr val="FF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0.38049507800374516</c:v>
                </c:pt>
                <c:pt idx="1">
                  <c:v>0.51185667911200372</c:v>
                </c:pt>
                <c:pt idx="2">
                  <c:v>0.72728499019934001</c:v>
                </c:pt>
                <c:pt idx="3">
                  <c:v>0.89902510324506102</c:v>
                </c:pt>
                <c:pt idx="4">
                  <c:v>0.95737990619973834</c:v>
                </c:pt>
              </c:numCache>
            </c:numRef>
          </c:val>
        </c:ser>
        <c:ser>
          <c:idx val="26"/>
          <c:order val="26"/>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0.51679693715237829</c:v>
                </c:pt>
                <c:pt idx="1">
                  <c:v>0.62004757129429133</c:v>
                </c:pt>
                <c:pt idx="2">
                  <c:v>0.78951577108771065</c:v>
                </c:pt>
                <c:pt idx="3">
                  <c:v>0.9100911924677253</c:v>
                </c:pt>
                <c:pt idx="4">
                  <c:v>0.95796769070079701</c:v>
                </c:pt>
              </c:numCache>
            </c:numRef>
          </c:val>
        </c:ser>
        <c:ser>
          <c:idx val="27"/>
          <c:order val="27"/>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0.65183972369291432</c:v>
                </c:pt>
                <c:pt idx="1">
                  <c:v>0.74215858526489131</c:v>
                </c:pt>
                <c:pt idx="2">
                  <c:v>0.85039742209980951</c:v>
                </c:pt>
                <c:pt idx="3">
                  <c:v>0.85289030227532237</c:v>
                </c:pt>
                <c:pt idx="4">
                  <c:v>0.85591408416538695</c:v>
                </c:pt>
              </c:numCache>
            </c:numRef>
          </c:val>
        </c:ser>
        <c:ser>
          <c:idx val="28"/>
          <c:order val="28"/>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0.50569043109301548</c:v>
                </c:pt>
                <c:pt idx="1">
                  <c:v>0.73417659372490196</c:v>
                </c:pt>
                <c:pt idx="2">
                  <c:v>0.89063741740844449</c:v>
                </c:pt>
                <c:pt idx="3">
                  <c:v>0.95027597148505605</c:v>
                </c:pt>
                <c:pt idx="4">
                  <c:v>0.96745920855140732</c:v>
                </c:pt>
              </c:numCache>
            </c:numRef>
          </c:val>
        </c:ser>
        <c:ser>
          <c:idx val="29"/>
          <c:order val="29"/>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0.67731203043353161</c:v>
                </c:pt>
                <c:pt idx="2">
                  <c:v>0.7680876920098898</c:v>
                </c:pt>
                <c:pt idx="3">
                  <c:v>0.91551417566321969</c:v>
                </c:pt>
                <c:pt idx="4">
                  <c:v>0.96306037298316405</c:v>
                </c:pt>
              </c:numCache>
            </c:numRef>
          </c:val>
        </c:ser>
        <c:ser>
          <c:idx val="30"/>
          <c:order val="30"/>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0.58030472699927471</c:v>
                </c:pt>
                <c:pt idx="1">
                  <c:v>0.65226233481926665</c:v>
                </c:pt>
                <c:pt idx="2">
                  <c:v>0.79868376597343971</c:v>
                </c:pt>
                <c:pt idx="3">
                  <c:v>0.90032141074778504</c:v>
                </c:pt>
                <c:pt idx="4">
                  <c:v>0.93432888364622502</c:v>
                </c:pt>
              </c:numCache>
            </c:numRef>
          </c:val>
        </c:ser>
        <c:ser>
          <c:idx val="31"/>
          <c:order val="31"/>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0.46347587636807425</c:v>
                </c:pt>
                <c:pt idx="1">
                  <c:v>0.651951149896006</c:v>
                </c:pt>
                <c:pt idx="2">
                  <c:v>0.84336951301959062</c:v>
                </c:pt>
                <c:pt idx="3">
                  <c:v>0.88062321197844229</c:v>
                </c:pt>
                <c:pt idx="4">
                  <c:v>0.94208086663735202</c:v>
                </c:pt>
              </c:numCache>
            </c:numRef>
          </c:val>
        </c:ser>
        <c:ser>
          <c:idx val="32"/>
          <c:order val="32"/>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0.44754733662185681</c:v>
                </c:pt>
                <c:pt idx="1">
                  <c:v>0.62771106689960632</c:v>
                </c:pt>
                <c:pt idx="2">
                  <c:v>0.86792400580524798</c:v>
                </c:pt>
                <c:pt idx="3">
                  <c:v>0.92711576270923268</c:v>
                </c:pt>
                <c:pt idx="4">
                  <c:v>0.92946696398284545</c:v>
                </c:pt>
              </c:numCache>
            </c:numRef>
          </c:val>
        </c:ser>
        <c:ser>
          <c:idx val="33"/>
          <c:order val="33"/>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0.72770839705304435</c:v>
                </c:pt>
                <c:pt idx="2">
                  <c:v>0.87083814983350605</c:v>
                </c:pt>
                <c:pt idx="3">
                  <c:v>0.93766835907009904</c:v>
                </c:pt>
                <c:pt idx="4">
                  <c:v>0.94406527660578465</c:v>
                </c:pt>
              </c:numCache>
            </c:numRef>
          </c:val>
        </c:ser>
        <c:ser>
          <c:idx val="34"/>
          <c:order val="34"/>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0.33407581594967051</c:v>
                </c:pt>
                <c:pt idx="1">
                  <c:v>0.50460383648184148</c:v>
                </c:pt>
                <c:pt idx="2">
                  <c:v>0.7709846322248588</c:v>
                </c:pt>
                <c:pt idx="3">
                  <c:v>0.85970249351322936</c:v>
                </c:pt>
                <c:pt idx="4">
                  <c:v>0.95520322201021901</c:v>
                </c:pt>
              </c:numCache>
            </c:numRef>
          </c:val>
        </c:ser>
        <c:ser>
          <c:idx val="35"/>
          <c:order val="35"/>
          <c:spPr>
            <a:ln w="12700">
              <a:solidFill>
                <a:srgbClr val="0000FF"/>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0.54263242888858931</c:v>
                </c:pt>
                <c:pt idx="1">
                  <c:v>0.64027284105345394</c:v>
                </c:pt>
                <c:pt idx="2">
                  <c:v>0.78851061276195666</c:v>
                </c:pt>
                <c:pt idx="3">
                  <c:v>0.86776712208703699</c:v>
                </c:pt>
                <c:pt idx="4">
                  <c:v>0.87100224587336506</c:v>
                </c:pt>
              </c:numCache>
            </c:numRef>
          </c:val>
        </c:ser>
        <c:ser>
          <c:idx val="36"/>
          <c:order val="36"/>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0.98130850028632066</c:v>
                </c:pt>
              </c:numCache>
            </c:numRef>
          </c:val>
        </c:ser>
        <c:ser>
          <c:idx val="37"/>
          <c:order val="37"/>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0.55881694122025938</c:v>
                </c:pt>
                <c:pt idx="1">
                  <c:v>0.7727127339280333</c:v>
                </c:pt>
                <c:pt idx="2">
                  <c:v>0.91849247733820305</c:v>
                </c:pt>
                <c:pt idx="3">
                  <c:v>0.9869359230206427</c:v>
                </c:pt>
                <c:pt idx="4">
                  <c:v>0.99904538018864797</c:v>
                </c:pt>
              </c:numCache>
            </c:numRef>
          </c:val>
        </c:ser>
        <c:ser>
          <c:idx val="38"/>
          <c:order val="38"/>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0.59666206602181671</c:v>
                </c:pt>
                <c:pt idx="1">
                  <c:v>0.75426997186625666</c:v>
                </c:pt>
                <c:pt idx="2">
                  <c:v>0.91584086588527502</c:v>
                </c:pt>
                <c:pt idx="3">
                  <c:v>0.96987159159995195</c:v>
                </c:pt>
                <c:pt idx="4">
                  <c:v>0.99101176313592765</c:v>
                </c:pt>
              </c:numCache>
            </c:numRef>
          </c:val>
        </c:ser>
        <c:ser>
          <c:idx val="39"/>
          <c:order val="39"/>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0.88892064508565072</c:v>
                </c:pt>
                <c:pt idx="3">
                  <c:v>0.92492546684909849</c:v>
                </c:pt>
                <c:pt idx="4">
                  <c:v>0.95766812101480703</c:v>
                </c:pt>
              </c:numCache>
            </c:numRef>
          </c:val>
        </c:ser>
        <c:ser>
          <c:idx val="40"/>
          <c:order val="40"/>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0.6072752150640035</c:v>
                </c:pt>
                <c:pt idx="1">
                  <c:v>0.759080205025919</c:v>
                </c:pt>
                <c:pt idx="2">
                  <c:v>0.8772395234350493</c:v>
                </c:pt>
                <c:pt idx="3">
                  <c:v>0.97612014776202272</c:v>
                </c:pt>
                <c:pt idx="4">
                  <c:v>0.99816009303320297</c:v>
                </c:pt>
              </c:numCache>
            </c:numRef>
          </c:val>
        </c:ser>
        <c:ser>
          <c:idx val="41"/>
          <c:order val="41"/>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0.54399125456741448</c:v>
                </c:pt>
                <c:pt idx="1">
                  <c:v>0.7475909552565233</c:v>
                </c:pt>
                <c:pt idx="2">
                  <c:v>0.90588833494329202</c:v>
                </c:pt>
                <c:pt idx="3">
                  <c:v>0.98586384683879502</c:v>
                </c:pt>
                <c:pt idx="4">
                  <c:v>0.99897835114819433</c:v>
                </c:pt>
              </c:numCache>
            </c:numRef>
          </c:val>
        </c:ser>
        <c:ser>
          <c:idx val="42"/>
          <c:order val="42"/>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0.77296987452065136</c:v>
                </c:pt>
                <c:pt idx="2">
                  <c:v>0.93896463202489466</c:v>
                </c:pt>
                <c:pt idx="3">
                  <c:v>0.98162004016802029</c:v>
                </c:pt>
                <c:pt idx="4">
                  <c:v>0.98247567519521262</c:v>
                </c:pt>
              </c:numCache>
            </c:numRef>
          </c:val>
        </c:ser>
        <c:ser>
          <c:idx val="43"/>
          <c:order val="43"/>
          <c:spPr>
            <a:ln w="12700">
              <a:solidFill>
                <a:srgbClr val="C00000"/>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0.59039635675533852</c:v>
                </c:pt>
                <c:pt idx="1">
                  <c:v>0.77498459314692203</c:v>
                </c:pt>
                <c:pt idx="2">
                  <c:v>0.86945147316983951</c:v>
                </c:pt>
                <c:pt idx="3">
                  <c:v>0.91949493203751931</c:v>
                </c:pt>
                <c:pt idx="4">
                  <c:v>0.92024726612012631</c:v>
                </c:pt>
              </c:numCache>
            </c:numRef>
          </c:val>
        </c:ser>
        <c:ser>
          <c:idx val="44"/>
          <c:order val="44"/>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0.6618853434313513</c:v>
                </c:pt>
                <c:pt idx="1">
                  <c:v>0.81516664767302405</c:v>
                </c:pt>
                <c:pt idx="2">
                  <c:v>0.92458073765506299</c:v>
                </c:pt>
                <c:pt idx="3">
                  <c:v>0.98704556572485469</c:v>
                </c:pt>
                <c:pt idx="4">
                  <c:v>0.99903306380714241</c:v>
                </c:pt>
              </c:numCache>
            </c:numRef>
          </c:val>
        </c:ser>
        <c:ser>
          <c:idx val="45"/>
          <c:order val="45"/>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0.6895490906201176</c:v>
                </c:pt>
                <c:pt idx="1">
                  <c:v>0.78906045904347233</c:v>
                </c:pt>
                <c:pt idx="2">
                  <c:v>0.79003613185979871</c:v>
                </c:pt>
                <c:pt idx="3">
                  <c:v>0.79177296382231366</c:v>
                </c:pt>
                <c:pt idx="4">
                  <c:v>0.84202316789534171</c:v>
                </c:pt>
              </c:numCache>
            </c:numRef>
          </c:val>
        </c:ser>
        <c:ser>
          <c:idx val="46"/>
          <c:order val="46"/>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0.89500379733047331</c:v>
                </c:pt>
                <c:pt idx="4">
                  <c:v>0.89626083653815436</c:v>
                </c:pt>
              </c:numCache>
            </c:numRef>
          </c:val>
        </c:ser>
        <c:ser>
          <c:idx val="47"/>
          <c:order val="47"/>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0.74123167118597733</c:v>
                </c:pt>
                <c:pt idx="1">
                  <c:v>0.85703776094408901</c:v>
                </c:pt>
                <c:pt idx="2">
                  <c:v>0.90413806363150395</c:v>
                </c:pt>
                <c:pt idx="3">
                  <c:v>0.93648912165864961</c:v>
                </c:pt>
                <c:pt idx="4">
                  <c:v>0.93791127700834331</c:v>
                </c:pt>
              </c:numCache>
            </c:numRef>
          </c:val>
        </c:ser>
        <c:ser>
          <c:idx val="48"/>
          <c:order val="48"/>
          <c:spPr>
            <a:ln w="12700">
              <a:solidFill>
                <a:srgbClr val="0099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0.74538651211810636</c:v>
                </c:pt>
                <c:pt idx="1">
                  <c:v>0.87004493908486036</c:v>
                </c:pt>
                <c:pt idx="2">
                  <c:v>0.9276904686342885</c:v>
                </c:pt>
                <c:pt idx="3">
                  <c:v>0.92954076134585062</c:v>
                </c:pt>
                <c:pt idx="4">
                  <c:v>0.932588199455196</c:v>
                </c:pt>
              </c:numCache>
            </c:numRef>
          </c:val>
        </c:ser>
        <c:ser>
          <c:idx val="49"/>
          <c:order val="49"/>
          <c:spPr>
            <a:ln w="12700">
              <a:solidFill>
                <a:srgbClr val="0099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0.82785046823568431</c:v>
                </c:pt>
                <c:pt idx="1">
                  <c:v>0.92515536421319633</c:v>
                </c:pt>
                <c:pt idx="2">
                  <c:v>0.94394105956552465</c:v>
                </c:pt>
                <c:pt idx="3">
                  <c:v>0.94467485441390964</c:v>
                </c:pt>
                <c:pt idx="4">
                  <c:v>0.94784695834460131</c:v>
                </c:pt>
              </c:numCache>
            </c:numRef>
          </c:val>
        </c:ser>
        <c:ser>
          <c:idx val="50"/>
          <c:order val="50"/>
          <c:spPr>
            <a:ln w="12700">
              <a:solidFill>
                <a:srgbClr val="0099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0.8628724487085726</c:v>
                </c:pt>
                <c:pt idx="2">
                  <c:v>0.94662391726685935</c:v>
                </c:pt>
                <c:pt idx="3">
                  <c:v>0.96086063801328236</c:v>
                </c:pt>
                <c:pt idx="4">
                  <c:v>0.9676842544380676</c:v>
                </c:pt>
              </c:numCache>
            </c:numRef>
          </c:val>
        </c:ser>
        <c:marker val="1"/>
        <c:axId val="98683520"/>
        <c:axId val="98702080"/>
      </c:lineChart>
      <c:catAx>
        <c:axId val="98683520"/>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2113735783027118"/>
              <c:y val="0.8328086619844427"/>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8702080"/>
        <c:crosses val="autoZero"/>
        <c:auto val="1"/>
        <c:lblAlgn val="ctr"/>
        <c:lblOffset val="100"/>
        <c:tickLblSkip val="1"/>
        <c:tickMarkSkip val="1"/>
      </c:catAx>
      <c:valAx>
        <c:axId val="98702080"/>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0"/>
              <c:y val="0.2155846625718048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8683520"/>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6571242830757271"/>
          <c:y val="4.0593923653359822E-2"/>
          <c:w val="0.78323855351414462"/>
          <c:h val="0.69033179927941823"/>
        </c:manualLayout>
      </c:layout>
      <c:stockChart>
        <c:ser>
          <c:idx val="0"/>
          <c:order val="0"/>
          <c:tx>
            <c:strRef>
              <c:f>'08数学・全国調査・CanDoStatements'!$A$15</c:f>
              <c:strCache>
                <c:ptCount val="1"/>
                <c:pt idx="0">
                  <c:v>潜在ランク対応正答数　最大値</c:v>
                </c:pt>
              </c:strCache>
            </c:strRef>
          </c:tx>
          <c:spPr>
            <a:ln w="28575">
              <a:noFill/>
            </a:ln>
          </c:spPr>
          <c:marker>
            <c:symbol val="none"/>
          </c:marker>
          <c:dLbls>
            <c:txPr>
              <a:bodyPr/>
              <a:lstStyle/>
              <a:p>
                <a:pPr>
                  <a:defRPr sz="2400">
                    <a:effectLst/>
                  </a:defRPr>
                </a:pPr>
                <a:endParaRPr lang="ja-JP"/>
              </a:p>
            </c:txPr>
            <c:dLblPos val="r"/>
            <c:showVal val="1"/>
          </c:dLbls>
          <c:cat>
            <c:strRef>
              <c:f>'08数学・全国調査・CanDoStatements'!$B$14:$F$14</c:f>
              <c:strCache>
                <c:ptCount val="5"/>
                <c:pt idx="0">
                  <c:v>R1</c:v>
                </c:pt>
                <c:pt idx="1">
                  <c:v>R2</c:v>
                </c:pt>
                <c:pt idx="2">
                  <c:v>R3</c:v>
                </c:pt>
                <c:pt idx="3">
                  <c:v>R4</c:v>
                </c:pt>
                <c:pt idx="4">
                  <c:v>R5</c:v>
                </c:pt>
              </c:strCache>
            </c:strRef>
          </c:cat>
          <c:val>
            <c:numRef>
              <c:f>'08数学・全国調査・CanDoStatements'!$B$15:$F$15</c:f>
              <c:numCache>
                <c:formatCode>General</c:formatCode>
                <c:ptCount val="5"/>
                <c:pt idx="0">
                  <c:v>26</c:v>
                </c:pt>
                <c:pt idx="1">
                  <c:v>32</c:v>
                </c:pt>
                <c:pt idx="2">
                  <c:v>40</c:v>
                </c:pt>
                <c:pt idx="3">
                  <c:v>45</c:v>
                </c:pt>
                <c:pt idx="4">
                  <c:v>51</c:v>
                </c:pt>
              </c:numCache>
            </c:numRef>
          </c:val>
        </c:ser>
        <c:ser>
          <c:idx val="1"/>
          <c:order val="1"/>
          <c:tx>
            <c:strRef>
              <c:f>'08数学・全国調査・CanDoStatements'!$A$16</c:f>
              <c:strCache>
                <c:ptCount val="1"/>
                <c:pt idx="0">
                  <c:v>潜在ランク対応正答数　最小値</c:v>
                </c:pt>
              </c:strCache>
            </c:strRef>
          </c:tx>
          <c:spPr>
            <a:ln w="28575">
              <a:noFill/>
            </a:ln>
          </c:spPr>
          <c:marker>
            <c:symbol val="none"/>
          </c:marker>
          <c:dLbls>
            <c:txPr>
              <a:bodyPr/>
              <a:lstStyle/>
              <a:p>
                <a:pPr>
                  <a:defRPr sz="2400">
                    <a:effectLst/>
                  </a:defRPr>
                </a:pPr>
                <a:endParaRPr lang="ja-JP"/>
              </a:p>
            </c:txPr>
            <c:dLblPos val="r"/>
            <c:showVal val="1"/>
          </c:dLbls>
          <c:cat>
            <c:strRef>
              <c:f>'08数学・全国調査・CanDoStatements'!$B$14:$F$14</c:f>
              <c:strCache>
                <c:ptCount val="5"/>
                <c:pt idx="0">
                  <c:v>R1</c:v>
                </c:pt>
                <c:pt idx="1">
                  <c:v>R2</c:v>
                </c:pt>
                <c:pt idx="2">
                  <c:v>R3</c:v>
                </c:pt>
                <c:pt idx="3">
                  <c:v>R4</c:v>
                </c:pt>
                <c:pt idx="4">
                  <c:v>R5</c:v>
                </c:pt>
              </c:strCache>
            </c:strRef>
          </c:cat>
          <c:val>
            <c:numRef>
              <c:f>'08数学・全国調査・CanDoStatements'!$B$16:$F$16</c:f>
              <c:numCache>
                <c:formatCode>General</c:formatCode>
                <c:ptCount val="5"/>
                <c:pt idx="0">
                  <c:v>6</c:v>
                </c:pt>
                <c:pt idx="1">
                  <c:v>24</c:v>
                </c:pt>
                <c:pt idx="2">
                  <c:v>32</c:v>
                </c:pt>
                <c:pt idx="3">
                  <c:v>36</c:v>
                </c:pt>
                <c:pt idx="4">
                  <c:v>40</c:v>
                </c:pt>
              </c:numCache>
            </c:numRef>
          </c:val>
        </c:ser>
        <c:ser>
          <c:idx val="2"/>
          <c:order val="2"/>
          <c:tx>
            <c:strRef>
              <c:f>'08数学・全国調査・CanDoStatements'!$A$17</c:f>
              <c:strCache>
                <c:ptCount val="1"/>
                <c:pt idx="0">
                  <c:v>テスト参照プロファイル（TRP）</c:v>
                </c:pt>
              </c:strCache>
            </c:strRef>
          </c:tx>
          <c:spPr>
            <a:ln w="63500">
              <a:solidFill>
                <a:schemeClr val="accent1">
                  <a:lumMod val="75000"/>
                </a:schemeClr>
              </a:solidFill>
            </a:ln>
          </c:spPr>
          <c:marker>
            <c:symbol val="circle"/>
            <c:size val="10"/>
            <c:spPr>
              <a:solidFill>
                <a:srgbClr val="0000CC"/>
              </a:solidFill>
              <a:ln w="38100">
                <a:solidFill>
                  <a:schemeClr val="accent1">
                    <a:lumMod val="75000"/>
                  </a:schemeClr>
                </a:solidFill>
              </a:ln>
            </c:spPr>
          </c:marker>
          <c:dLbls>
            <c:txPr>
              <a:bodyPr/>
              <a:lstStyle/>
              <a:p>
                <a:pPr>
                  <a:defRPr sz="2400">
                    <a:solidFill>
                      <a:schemeClr val="accent1">
                        <a:lumMod val="75000"/>
                      </a:schemeClr>
                    </a:solidFill>
                    <a:effectLst/>
                  </a:defRPr>
                </a:pPr>
                <a:endParaRPr lang="ja-JP"/>
              </a:p>
            </c:txPr>
            <c:dLblPos val="r"/>
            <c:showVal val="1"/>
          </c:dLbls>
          <c:cat>
            <c:strRef>
              <c:f>'08数学・全国調査・CanDoStatements'!$B$14:$F$14</c:f>
              <c:strCache>
                <c:ptCount val="5"/>
                <c:pt idx="0">
                  <c:v>R1</c:v>
                </c:pt>
                <c:pt idx="1">
                  <c:v>R2</c:v>
                </c:pt>
                <c:pt idx="2">
                  <c:v>R3</c:v>
                </c:pt>
                <c:pt idx="3">
                  <c:v>R4</c:v>
                </c:pt>
                <c:pt idx="4">
                  <c:v>R5</c:v>
                </c:pt>
              </c:strCache>
            </c:strRef>
          </c:cat>
          <c:val>
            <c:numRef>
              <c:f>'08数学・全国調査・CanDoStatements'!$B$17:$F$17</c:f>
              <c:numCache>
                <c:formatCode>0.0_);[Red]\(0.0\)</c:formatCode>
                <c:ptCount val="5"/>
                <c:pt idx="0">
                  <c:v>21.751661344529879</c:v>
                </c:pt>
                <c:pt idx="1">
                  <c:v>27.781923487086551</c:v>
                </c:pt>
                <c:pt idx="2">
                  <c:v>35.063128428734352</c:v>
                </c:pt>
                <c:pt idx="3">
                  <c:v>41.165519304362213</c:v>
                </c:pt>
                <c:pt idx="4">
                  <c:v>44.332930447557686</c:v>
                </c:pt>
              </c:numCache>
            </c:numRef>
          </c:val>
        </c:ser>
        <c:dLbls>
          <c:showVal val="1"/>
        </c:dLbls>
        <c:hiLowLines>
          <c:spPr>
            <a:ln w="38100">
              <a:solidFill>
                <a:schemeClr val="tx1"/>
              </a:solidFill>
            </a:ln>
          </c:spPr>
        </c:hiLowLines>
        <c:axId val="98725248"/>
        <c:axId val="98743808"/>
      </c:stockChart>
      <c:catAx>
        <c:axId val="98725248"/>
        <c:scaling>
          <c:orientation val="minMax"/>
        </c:scaling>
        <c:axPos val="b"/>
        <c:title>
          <c:tx>
            <c:rich>
              <a:bodyPr/>
              <a:lstStyle/>
              <a:p>
                <a:pPr>
                  <a:defRPr sz="2800">
                    <a:effectLst/>
                  </a:defRPr>
                </a:pPr>
                <a:r>
                  <a:rPr lang="ja-JP" sz="2800">
                    <a:effectLst/>
                  </a:rPr>
                  <a:t>潜在ランク</a:t>
                </a:r>
              </a:p>
            </c:rich>
          </c:tx>
          <c:layout>
            <c:manualLayout>
              <c:xMode val="edge"/>
              <c:yMode val="edge"/>
              <c:x val="0.46058520462719926"/>
              <c:y val="0.87330326243089829"/>
            </c:manualLayout>
          </c:layout>
        </c:title>
        <c:numFmt formatCode="General" sourceLinked="1"/>
        <c:majorTickMark val="none"/>
        <c:tickLblPos val="nextTo"/>
        <c:txPr>
          <a:bodyPr/>
          <a:lstStyle/>
          <a:p>
            <a:pPr>
              <a:defRPr sz="2800">
                <a:effectLst/>
              </a:defRPr>
            </a:pPr>
            <a:endParaRPr lang="ja-JP"/>
          </a:p>
        </c:txPr>
        <c:crossAx val="98743808"/>
        <c:crosses val="autoZero"/>
        <c:auto val="1"/>
        <c:lblAlgn val="ctr"/>
        <c:lblOffset val="100"/>
      </c:catAx>
      <c:valAx>
        <c:axId val="98743808"/>
        <c:scaling>
          <c:orientation val="minMax"/>
          <c:max val="51"/>
          <c:min val="0"/>
        </c:scaling>
        <c:axPos val="l"/>
        <c:title>
          <c:tx>
            <c:rich>
              <a:bodyPr rot="0" vert="wordArtVertRtl"/>
              <a:lstStyle/>
              <a:p>
                <a:pPr>
                  <a:defRPr sz="2800">
                    <a:effectLst/>
                  </a:defRPr>
                </a:pPr>
                <a:r>
                  <a:rPr lang="ja-JP" sz="2800">
                    <a:effectLst/>
                  </a:rPr>
                  <a:t>正答数</a:t>
                </a:r>
              </a:p>
            </c:rich>
          </c:tx>
          <c:layout>
            <c:manualLayout>
              <c:xMode val="edge"/>
              <c:yMode val="edge"/>
              <c:x val="1.8719014289880445E-2"/>
              <c:y val="0.29308146709249816"/>
            </c:manualLayout>
          </c:layout>
        </c:title>
        <c:numFmt formatCode="General" sourceLinked="1"/>
        <c:majorTickMark val="none"/>
        <c:tickLblPos val="nextTo"/>
        <c:txPr>
          <a:bodyPr/>
          <a:lstStyle/>
          <a:p>
            <a:pPr>
              <a:defRPr sz="2800">
                <a:effectLst/>
              </a:defRPr>
            </a:pPr>
            <a:endParaRPr lang="ja-JP"/>
          </a:p>
        </c:txPr>
        <c:crossAx val="98725248"/>
        <c:crosses val="autoZero"/>
        <c:crossBetween val="between"/>
        <c:majorUnit val="5"/>
      </c:valAx>
    </c:plotArea>
    <c:legend>
      <c:legendPos val="r"/>
      <c:legendEntry>
        <c:idx val="0"/>
        <c:delete val="1"/>
      </c:legendEntry>
      <c:legendEntry>
        <c:idx val="1"/>
        <c:delete val="1"/>
      </c:legendEntry>
      <c:legendEntry>
        <c:idx val="2"/>
        <c:txPr>
          <a:bodyPr/>
          <a:lstStyle/>
          <a:p>
            <a:pPr>
              <a:defRPr sz="3200">
                <a:solidFill>
                  <a:schemeClr val="accent1">
                    <a:lumMod val="75000"/>
                  </a:schemeClr>
                </a:solidFill>
                <a:effectLst/>
              </a:defRPr>
            </a:pPr>
            <a:endParaRPr lang="ja-JP"/>
          </a:p>
        </c:txPr>
      </c:legendEntry>
      <c:layout>
        <c:manualLayout>
          <c:xMode val="edge"/>
          <c:yMode val="edge"/>
          <c:x val="0.26818581705064687"/>
          <c:y val="0.53629236325420426"/>
          <c:w val="0.69346019247594048"/>
          <c:h val="0.10763305628463155"/>
        </c:manualLayout>
      </c:layout>
      <c:overlay val="1"/>
      <c:txPr>
        <a:bodyPr/>
        <a:lstStyle/>
        <a:p>
          <a:pPr>
            <a:defRPr sz="3200">
              <a:effectLst/>
            </a:defRPr>
          </a:pPr>
          <a:endParaRPr lang="ja-JP"/>
        </a:p>
      </c:txPr>
    </c:legend>
    <c:plotVisOnly val="1"/>
    <c:dispBlanksAs val="gap"/>
  </c:chart>
  <c:spPr>
    <a:solidFill>
      <a:schemeClr val="bg1"/>
    </a:solidFill>
    <a:ln>
      <a:noFill/>
    </a:ln>
  </c:spPr>
  <c:txPr>
    <a:bodyPr/>
    <a:lstStyle/>
    <a:p>
      <a:pPr>
        <a:defRPr b="1">
          <a:effectLst>
            <a:outerShdw blurRad="38100" dist="38100" dir="2700000" algn="tl">
              <a:srgbClr val="000000">
                <a:alpha val="43137"/>
              </a:srgbClr>
            </a:outerShdw>
          </a:effectLst>
        </a:defRPr>
      </a:pPr>
      <a:endParaRPr lang="ja-JP"/>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lang val="ja-JP"/>
  <c:chart>
    <c:autoTitleDeleted val="1"/>
    <c:plotArea>
      <c:layout>
        <c:manualLayout>
          <c:layoutTarget val="inner"/>
          <c:xMode val="edge"/>
          <c:yMode val="edge"/>
          <c:x val="0.16874054977684128"/>
          <c:y val="4.243442296985607E-2"/>
          <c:w val="0.8066332891117195"/>
          <c:h val="0.68693569948766753"/>
        </c:manualLayout>
      </c:layout>
      <c:lineChart>
        <c:grouping val="standard"/>
        <c:ser>
          <c:idx val="0"/>
          <c:order val="0"/>
          <c:spPr>
            <a:ln w="101600"/>
          </c:spPr>
          <c:marker>
            <c:symbol val="circle"/>
            <c:size val="13"/>
            <c:spPr>
              <a:solidFill>
                <a:schemeClr val="bg1"/>
              </a:solidFill>
              <a:ln w="25400">
                <a:solidFill>
                  <a:schemeClr val="accent1">
                    <a:lumMod val="75000"/>
                  </a:schemeClr>
                </a:solidFill>
              </a:ln>
            </c:spPr>
          </c:marker>
          <c:cat>
            <c:strRef>
              <c:f>数学_student!$A$110:$A$114</c:f>
              <c:strCache>
                <c:ptCount val="5"/>
                <c:pt idx="0">
                  <c:v>R1</c:v>
                </c:pt>
                <c:pt idx="1">
                  <c:v>R2</c:v>
                </c:pt>
                <c:pt idx="2">
                  <c:v>R3</c:v>
                </c:pt>
                <c:pt idx="3">
                  <c:v>R4</c:v>
                </c:pt>
                <c:pt idx="4">
                  <c:v>R5</c:v>
                </c:pt>
              </c:strCache>
            </c:strRef>
          </c:cat>
          <c:val>
            <c:numRef>
              <c:f>数学_student!$B$110:$B$114</c:f>
              <c:numCache>
                <c:formatCode>General</c:formatCode>
                <c:ptCount val="5"/>
                <c:pt idx="0">
                  <c:v>19</c:v>
                </c:pt>
                <c:pt idx="1">
                  <c:v>20</c:v>
                </c:pt>
                <c:pt idx="2">
                  <c:v>13</c:v>
                </c:pt>
                <c:pt idx="3">
                  <c:v>18</c:v>
                </c:pt>
                <c:pt idx="4">
                  <c:v>36</c:v>
                </c:pt>
              </c:numCache>
            </c:numRef>
          </c:val>
        </c:ser>
        <c:marker val="1"/>
        <c:axId val="98847360"/>
        <c:axId val="98854016"/>
      </c:lineChart>
      <c:catAx>
        <c:axId val="98847360"/>
        <c:scaling>
          <c:orientation val="minMax"/>
        </c:scaling>
        <c:axPos val="b"/>
        <c:title>
          <c:tx>
            <c:rich>
              <a:bodyPr/>
              <a:lstStyle/>
              <a:p>
                <a:pPr>
                  <a:defRPr sz="2800">
                    <a:effectLst/>
                  </a:defRPr>
                </a:pPr>
                <a:r>
                  <a:rPr lang="ja-JP" altLang="en-US" sz="2800">
                    <a:effectLst/>
                  </a:rPr>
                  <a:t>学力達成段階</a:t>
                </a:r>
              </a:p>
            </c:rich>
          </c:tx>
          <c:layout/>
        </c:title>
        <c:majorTickMark val="none"/>
        <c:tickLblPos val="nextTo"/>
        <c:txPr>
          <a:bodyPr/>
          <a:lstStyle/>
          <a:p>
            <a:pPr>
              <a:defRPr sz="2800" b="1">
                <a:effectLst/>
              </a:defRPr>
            </a:pPr>
            <a:endParaRPr lang="ja-JP"/>
          </a:p>
        </c:txPr>
        <c:crossAx val="98854016"/>
        <c:crosses val="autoZero"/>
        <c:auto val="1"/>
        <c:lblAlgn val="ctr"/>
        <c:lblOffset val="100"/>
      </c:catAx>
      <c:valAx>
        <c:axId val="98854016"/>
        <c:scaling>
          <c:orientation val="minMax"/>
        </c:scaling>
        <c:axPos val="l"/>
        <c:title>
          <c:tx>
            <c:rich>
              <a:bodyPr/>
              <a:lstStyle/>
              <a:p>
                <a:pPr>
                  <a:defRPr sz="2800">
                    <a:effectLst/>
                  </a:defRPr>
                </a:pPr>
                <a:r>
                  <a:rPr lang="ja-JP" altLang="en-US" sz="2800">
                    <a:effectLst/>
                  </a:rPr>
                  <a:t>人数</a:t>
                </a:r>
              </a:p>
            </c:rich>
          </c:tx>
          <c:layout/>
        </c:title>
        <c:numFmt formatCode="General" sourceLinked="1"/>
        <c:majorTickMark val="none"/>
        <c:tickLblPos val="nextTo"/>
        <c:txPr>
          <a:bodyPr/>
          <a:lstStyle/>
          <a:p>
            <a:pPr>
              <a:defRPr sz="2800" b="1">
                <a:effectLst/>
              </a:defRPr>
            </a:pPr>
            <a:endParaRPr lang="ja-JP"/>
          </a:p>
        </c:txPr>
        <c:crossAx val="98847360"/>
        <c:crosses val="autoZero"/>
        <c:crossBetween val="between"/>
        <c:majorUnit val="10"/>
      </c:valAx>
    </c:plotArea>
    <c:plotVisOnly val="1"/>
  </c:chart>
  <c:spPr>
    <a:ln>
      <a:noFill/>
    </a:ln>
  </c:sp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400">
                <a:effectLst/>
              </a:defRPr>
            </a:pPr>
            <a:r>
              <a:rPr lang="en-US" altLang="ja-JP" sz="2400">
                <a:effectLst/>
              </a:rPr>
              <a:t>RMP</a:t>
            </a:r>
            <a:r>
              <a:rPr lang="ja-JP" altLang="en-US" sz="2400">
                <a:effectLst/>
              </a:rPr>
              <a:t>（</a:t>
            </a:r>
            <a:r>
              <a:rPr lang="en-US" altLang="ja-JP" sz="2400">
                <a:effectLst/>
              </a:rPr>
              <a:t>No.1</a:t>
            </a:r>
            <a:r>
              <a:rPr lang="ja-JP" altLang="en-US" sz="2400">
                <a:effectLst/>
              </a:rPr>
              <a:t>～</a:t>
            </a:r>
            <a:r>
              <a:rPr lang="en-US" altLang="ja-JP" sz="2400">
                <a:effectLst/>
              </a:rPr>
              <a:t>17</a:t>
            </a:r>
            <a:r>
              <a:rPr lang="ja-JP" altLang="en-US" sz="2400">
                <a:effectLst/>
              </a:rPr>
              <a:t>）</a:t>
            </a:r>
          </a:p>
        </c:rich>
      </c:tx>
      <c:layout>
        <c:manualLayout>
          <c:xMode val="edge"/>
          <c:yMode val="edge"/>
          <c:x val="0.26564425183699375"/>
          <c:y val="0.88888888888888884"/>
        </c:manualLayout>
      </c:layout>
    </c:title>
    <c:plotArea>
      <c:layout>
        <c:manualLayout>
          <c:layoutTarget val="inner"/>
          <c:xMode val="edge"/>
          <c:yMode val="edge"/>
          <c:x val="0.29530630666295193"/>
          <c:y val="4.5208151064450267E-2"/>
          <c:w val="0.67170573293193625"/>
          <c:h val="0.71324839603383128"/>
        </c:manualLayout>
      </c:layout>
      <c:lineChart>
        <c:grouping val="standard"/>
        <c:ser>
          <c:idx val="0"/>
          <c:order val="0"/>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'M08'!$E$2:$I$2</c:f>
              <c:numCache>
                <c:formatCode>General</c:formatCode>
                <c:ptCount val="5"/>
                <c:pt idx="0">
                  <c:v>1.2767091609003668E-13</c:v>
                </c:pt>
                <c:pt idx="1">
                  <c:v>1.868777811324244E-7</c:v>
                </c:pt>
                <c:pt idx="2">
                  <c:v>1.2779195237732474E-2</c:v>
                </c:pt>
                <c:pt idx="3">
                  <c:v>0.81885527041102946</c:v>
                </c:pt>
                <c:pt idx="4">
                  <c:v>0.16836534747333101</c:v>
                </c:pt>
              </c:numCache>
            </c:numRef>
          </c:val>
        </c:ser>
        <c:ser>
          <c:idx val="1"/>
          <c:order val="1"/>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'M08'!$E$3:$I$3</c:f>
              <c:numCache>
                <c:formatCode>General</c:formatCode>
                <c:ptCount val="5"/>
                <c:pt idx="0">
                  <c:v>1.59141304483189E-9</c:v>
                </c:pt>
                <c:pt idx="1">
                  <c:v>2.7620475813707936E-5</c:v>
                </c:pt>
                <c:pt idx="2">
                  <c:v>0.11233578933593059</c:v>
                </c:pt>
                <c:pt idx="3">
                  <c:v>0.7868561995750285</c:v>
                </c:pt>
                <c:pt idx="4">
                  <c:v>0.10078038902181377</c:v>
                </c:pt>
              </c:numCache>
            </c:numRef>
          </c:val>
        </c:ser>
        <c:ser>
          <c:idx val="2"/>
          <c:order val="2"/>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'M08'!$E$4:$I$4</c:f>
              <c:numCache>
                <c:formatCode>General</c:formatCode>
                <c:ptCount val="5"/>
                <c:pt idx="0">
                  <c:v>4.275167602732759E-9</c:v>
                </c:pt>
                <c:pt idx="1">
                  <c:v>7.8683285518984112E-5</c:v>
                </c:pt>
                <c:pt idx="2">
                  <c:v>0.16063772210901869</c:v>
                </c:pt>
                <c:pt idx="3">
                  <c:v>0.80591324729954261</c:v>
                </c:pt>
                <c:pt idx="4">
                  <c:v>3.3370343030751835E-2</c:v>
                </c:pt>
              </c:numCache>
            </c:numRef>
          </c:val>
        </c:ser>
        <c:ser>
          <c:idx val="3"/>
          <c:order val="3"/>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'M08'!$E$5:$I$5</c:f>
              <c:numCache>
                <c:formatCode>General</c:formatCode>
                <c:ptCount val="5"/>
                <c:pt idx="0">
                  <c:v>2.4687756964829517E-10</c:v>
                </c:pt>
                <c:pt idx="1">
                  <c:v>8.790276218726882E-7</c:v>
                </c:pt>
                <c:pt idx="2">
                  <c:v>7.4810868945964009E-3</c:v>
                </c:pt>
                <c:pt idx="3">
                  <c:v>0.93111740863116277</c:v>
                </c:pt>
                <c:pt idx="4">
                  <c:v>6.1400625199741522E-2</c:v>
                </c:pt>
              </c:numCache>
            </c:numRef>
          </c:val>
        </c:ser>
        <c:ser>
          <c:idx val="4"/>
          <c:order val="4"/>
          <c:spPr>
            <a:ln w="12700">
              <a:solidFill>
                <a:srgbClr val="C00000"/>
              </a:solidFill>
            </a:ln>
          </c:spPr>
          <c:marker>
            <c:symbol val="none"/>
          </c:marker>
          <c:cat>
            <c:strRef>
              <c:f>'M08'!$E$1:$I$1</c:f>
              <c:strCache>
                <c:ptCount val="5"/>
                <c:pt idx="0">
                  <c:v>R1</c:v>
                </c:pt>
                <c:pt idx="1">
                  <c:v>R2</c:v>
                </c:pt>
                <c:pt idx="2">
                  <c:v>R3</c:v>
                </c:pt>
                <c:pt idx="3">
                  <c:v>R4</c:v>
                </c:pt>
                <c:pt idx="4">
                  <c:v>R5</c:v>
                </c:pt>
              </c:strCache>
            </c:strRef>
          </c:cat>
          <c:val>
            <c:numRef>
              <c:f>'M08'!$E$6:$I$6</c:f>
              <c:numCache>
                <c:formatCode>General</c:formatCode>
                <c:ptCount val="5"/>
                <c:pt idx="0">
                  <c:v>1.3081502665806691E-2</c:v>
                </c:pt>
                <c:pt idx="1">
                  <c:v>0.77022000452443318</c:v>
                </c:pt>
                <c:pt idx="2">
                  <c:v>0.21658687817096939</c:v>
                </c:pt>
                <c:pt idx="3">
                  <c:v>1.1160457726070392E-4</c:v>
                </c:pt>
                <c:pt idx="4">
                  <c:v>1.0061532243887918E-8</c:v>
                </c:pt>
              </c:numCache>
            </c:numRef>
          </c:val>
        </c:ser>
        <c:ser>
          <c:idx val="5"/>
          <c:order val="5"/>
          <c:spPr>
            <a:ln w="12700">
              <a:solidFill>
                <a:srgbClr val="C00000"/>
              </a:solidFill>
            </a:ln>
          </c:spPr>
          <c:marker>
            <c:symbol val="none"/>
          </c:marker>
          <c:cat>
            <c:strRef>
              <c:f>'M08'!$E$1:$I$1</c:f>
              <c:strCache>
                <c:ptCount val="5"/>
                <c:pt idx="0">
                  <c:v>R1</c:v>
                </c:pt>
                <c:pt idx="1">
                  <c:v>R2</c:v>
                </c:pt>
                <c:pt idx="2">
                  <c:v>R3</c:v>
                </c:pt>
                <c:pt idx="3">
                  <c:v>R4</c:v>
                </c:pt>
                <c:pt idx="4">
                  <c:v>R5</c:v>
                </c:pt>
              </c:strCache>
            </c:strRef>
          </c:cat>
          <c:val>
            <c:numRef>
              <c:f>'M08'!$E$7:$I$7</c:f>
              <c:numCache>
                <c:formatCode>General</c:formatCode>
                <c:ptCount val="5"/>
                <c:pt idx="0">
                  <c:v>5.5902772878503287E-2</c:v>
                </c:pt>
                <c:pt idx="1">
                  <c:v>0.90302076695693556</c:v>
                </c:pt>
                <c:pt idx="2">
                  <c:v>4.1072057193098074E-2</c:v>
                </c:pt>
                <c:pt idx="3">
                  <c:v>4.4029599252686732E-6</c:v>
                </c:pt>
                <c:pt idx="4">
                  <c:v>1.1537631782122714E-11</c:v>
                </c:pt>
              </c:numCache>
            </c:numRef>
          </c:val>
        </c:ser>
        <c:ser>
          <c:idx val="6"/>
          <c:order val="6"/>
          <c:spPr>
            <a:ln w="12700">
              <a:solidFill>
                <a:srgbClr val="006600"/>
              </a:solidFill>
            </a:ln>
          </c:spPr>
          <c:marker>
            <c:symbol val="none"/>
          </c:marker>
          <c:cat>
            <c:strRef>
              <c:f>'M08'!$E$1:$I$1</c:f>
              <c:strCache>
                <c:ptCount val="5"/>
                <c:pt idx="0">
                  <c:v>R1</c:v>
                </c:pt>
                <c:pt idx="1">
                  <c:v>R2</c:v>
                </c:pt>
                <c:pt idx="2">
                  <c:v>R3</c:v>
                </c:pt>
                <c:pt idx="3">
                  <c:v>R4</c:v>
                </c:pt>
                <c:pt idx="4">
                  <c:v>R5</c:v>
                </c:pt>
              </c:strCache>
            </c:strRef>
          </c:cat>
          <c:val>
            <c:numRef>
              <c:f>'M08'!$E$8:$I$8</c:f>
              <c:numCache>
                <c:formatCode>General</c:formatCode>
                <c:ptCount val="5"/>
                <c:pt idx="0">
                  <c:v>0.99405415342694559</c:v>
                </c:pt>
                <c:pt idx="1">
                  <c:v>5.9457454507114045E-3</c:v>
                </c:pt>
                <c:pt idx="2">
                  <c:v>1.0112234142458142E-7</c:v>
                </c:pt>
                <c:pt idx="3">
                  <c:v>9.959054296743017E-16</c:v>
                </c:pt>
                <c:pt idx="4">
                  <c:v>1.0468014884692163E-25</c:v>
                </c:pt>
              </c:numCache>
            </c:numRef>
          </c:val>
        </c:ser>
        <c:ser>
          <c:idx val="7"/>
          <c:order val="7"/>
          <c:spPr>
            <a:ln w="12700">
              <a:solidFill>
                <a:srgbClr val="C00000"/>
              </a:solidFill>
            </a:ln>
          </c:spPr>
          <c:marker>
            <c:symbol val="none"/>
          </c:marker>
          <c:cat>
            <c:strRef>
              <c:f>'M08'!$E$1:$I$1</c:f>
              <c:strCache>
                <c:ptCount val="5"/>
                <c:pt idx="0">
                  <c:v>R1</c:v>
                </c:pt>
                <c:pt idx="1">
                  <c:v>R2</c:v>
                </c:pt>
                <c:pt idx="2">
                  <c:v>R3</c:v>
                </c:pt>
                <c:pt idx="3">
                  <c:v>R4</c:v>
                </c:pt>
                <c:pt idx="4">
                  <c:v>R5</c:v>
                </c:pt>
              </c:strCache>
            </c:strRef>
          </c:cat>
          <c:val>
            <c:numRef>
              <c:f>'M08'!$E$9:$I$9</c:f>
              <c:numCache>
                <c:formatCode>General</c:formatCode>
                <c:ptCount val="5"/>
                <c:pt idx="0">
                  <c:v>1.1604689681237724E-2</c:v>
                </c:pt>
                <c:pt idx="1">
                  <c:v>0.91410936793344655</c:v>
                </c:pt>
                <c:pt idx="2">
                  <c:v>7.4281600732865952E-2</c:v>
                </c:pt>
                <c:pt idx="3">
                  <c:v>4.3415246088255109E-6</c:v>
                </c:pt>
                <c:pt idx="4">
                  <c:v>1.2784102151776172E-10</c:v>
                </c:pt>
              </c:numCache>
            </c:numRef>
          </c:val>
        </c:ser>
        <c:ser>
          <c:idx val="8"/>
          <c:order val="8"/>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'M08'!$E$10:$I$10</c:f>
              <c:numCache>
                <c:formatCode>General</c:formatCode>
                <c:ptCount val="5"/>
                <c:pt idx="0">
                  <c:v>3.8540813283926209E-9</c:v>
                </c:pt>
                <c:pt idx="1">
                  <c:v>1.00929878417959E-4</c:v>
                </c:pt>
                <c:pt idx="2">
                  <c:v>0.26307211621313004</c:v>
                </c:pt>
                <c:pt idx="3">
                  <c:v>0.73516273485302008</c:v>
                </c:pt>
                <c:pt idx="4">
                  <c:v>1.6642152013506125E-3</c:v>
                </c:pt>
              </c:numCache>
            </c:numRef>
          </c:val>
        </c:ser>
        <c:ser>
          <c:idx val="9"/>
          <c:order val="9"/>
          <c:spPr>
            <a:ln w="12700">
              <a:solidFill>
                <a:schemeClr val="tx1"/>
              </a:solidFill>
            </a:ln>
          </c:spPr>
          <c:marker>
            <c:symbol val="none"/>
          </c:marker>
          <c:cat>
            <c:strRef>
              <c:f>'M08'!$E$1:$I$1</c:f>
              <c:strCache>
                <c:ptCount val="5"/>
                <c:pt idx="0">
                  <c:v>R1</c:v>
                </c:pt>
                <c:pt idx="1">
                  <c:v>R2</c:v>
                </c:pt>
                <c:pt idx="2">
                  <c:v>R3</c:v>
                </c:pt>
                <c:pt idx="3">
                  <c:v>R4</c:v>
                </c:pt>
                <c:pt idx="4">
                  <c:v>R5</c:v>
                </c:pt>
              </c:strCache>
            </c:strRef>
          </c:cat>
          <c:val>
            <c:numRef>
              <c:f>'M08'!$E$11:$I$11</c:f>
              <c:numCache>
                <c:formatCode>General</c:formatCode>
                <c:ptCount val="5"/>
                <c:pt idx="0">
                  <c:v>6.8219261546738275E-17</c:v>
                </c:pt>
                <c:pt idx="1">
                  <c:v>5.270860213215712E-11</c:v>
                </c:pt>
                <c:pt idx="2">
                  <c:v>3.7747093156211487E-5</c:v>
                </c:pt>
                <c:pt idx="3">
                  <c:v>8.9161542511504543E-2</c:v>
                </c:pt>
                <c:pt idx="4">
                  <c:v>0.91080071034263055</c:v>
                </c:pt>
              </c:numCache>
            </c:numRef>
          </c:val>
        </c:ser>
        <c:ser>
          <c:idx val="10"/>
          <c:order val="10"/>
          <c:spPr>
            <a:ln w="12700">
              <a:solidFill>
                <a:srgbClr val="006600"/>
              </a:solidFill>
            </a:ln>
          </c:spPr>
          <c:marker>
            <c:symbol val="none"/>
          </c:marker>
          <c:cat>
            <c:strRef>
              <c:f>'M08'!$E$1:$I$1</c:f>
              <c:strCache>
                <c:ptCount val="5"/>
                <c:pt idx="0">
                  <c:v>R1</c:v>
                </c:pt>
                <c:pt idx="1">
                  <c:v>R2</c:v>
                </c:pt>
                <c:pt idx="2">
                  <c:v>R3</c:v>
                </c:pt>
                <c:pt idx="3">
                  <c:v>R4</c:v>
                </c:pt>
                <c:pt idx="4">
                  <c:v>R5</c:v>
                </c:pt>
              </c:strCache>
            </c:strRef>
          </c:cat>
          <c:val>
            <c:numRef>
              <c:f>'M08'!$E$12:$I$12</c:f>
              <c:numCache>
                <c:formatCode>General</c:formatCode>
                <c:ptCount val="5"/>
                <c:pt idx="0">
                  <c:v>0.94183880550615473</c:v>
                </c:pt>
                <c:pt idx="1">
                  <c:v>5.8154838456739841E-2</c:v>
                </c:pt>
                <c:pt idx="2">
                  <c:v>6.3560305034732848E-6</c:v>
                </c:pt>
                <c:pt idx="3">
                  <c:v>6.6019318596899012E-12</c:v>
                </c:pt>
                <c:pt idx="4">
                  <c:v>2.4447134208050576E-19</c:v>
                </c:pt>
              </c:numCache>
            </c:numRef>
          </c:val>
        </c:ser>
        <c:ser>
          <c:idx val="11"/>
          <c:order val="11"/>
          <c:spPr>
            <a:ln w="12700">
              <a:solidFill>
                <a:srgbClr val="006600"/>
              </a:solidFill>
            </a:ln>
          </c:spPr>
          <c:marker>
            <c:symbol val="none"/>
          </c:marker>
          <c:cat>
            <c:strRef>
              <c:f>'M08'!$E$1:$I$1</c:f>
              <c:strCache>
                <c:ptCount val="5"/>
                <c:pt idx="0">
                  <c:v>R1</c:v>
                </c:pt>
                <c:pt idx="1">
                  <c:v>R2</c:v>
                </c:pt>
                <c:pt idx="2">
                  <c:v>R3</c:v>
                </c:pt>
                <c:pt idx="3">
                  <c:v>R4</c:v>
                </c:pt>
                <c:pt idx="4">
                  <c:v>R5</c:v>
                </c:pt>
              </c:strCache>
            </c:strRef>
          </c:cat>
          <c:val>
            <c:numRef>
              <c:f>'M08'!$E$13:$I$13</c:f>
              <c:numCache>
                <c:formatCode>General</c:formatCode>
                <c:ptCount val="5"/>
                <c:pt idx="0">
                  <c:v>0.99986630156421186</c:v>
                </c:pt>
                <c:pt idx="1">
                  <c:v>1.3369843153675879E-4</c:v>
                </c:pt>
                <c:pt idx="2">
                  <c:v>4.250055363421526E-12</c:v>
                </c:pt>
                <c:pt idx="3">
                  <c:v>1.6514718364002643E-22</c:v>
                </c:pt>
                <c:pt idx="4">
                  <c:v>8.6539910249566977E-34</c:v>
                </c:pt>
              </c:numCache>
            </c:numRef>
          </c:val>
        </c:ser>
        <c:ser>
          <c:idx val="12"/>
          <c:order val="12"/>
          <c:spPr>
            <a:ln w="12700">
              <a:solidFill>
                <a:srgbClr val="C00000"/>
              </a:solidFill>
            </a:ln>
          </c:spPr>
          <c:marker>
            <c:symbol val="none"/>
          </c:marker>
          <c:cat>
            <c:strRef>
              <c:f>'M08'!$E$1:$I$1</c:f>
              <c:strCache>
                <c:ptCount val="5"/>
                <c:pt idx="0">
                  <c:v>R1</c:v>
                </c:pt>
                <c:pt idx="1">
                  <c:v>R2</c:v>
                </c:pt>
                <c:pt idx="2">
                  <c:v>R3</c:v>
                </c:pt>
                <c:pt idx="3">
                  <c:v>R4</c:v>
                </c:pt>
                <c:pt idx="4">
                  <c:v>R5</c:v>
                </c:pt>
              </c:strCache>
            </c:strRef>
          </c:cat>
          <c:val>
            <c:numRef>
              <c:f>'M08'!$E$14:$I$14</c:f>
              <c:numCache>
                <c:formatCode>General</c:formatCode>
                <c:ptCount val="5"/>
                <c:pt idx="0">
                  <c:v>7.599041756406516E-2</c:v>
                </c:pt>
                <c:pt idx="1">
                  <c:v>0.90205209766675942</c:v>
                </c:pt>
                <c:pt idx="2">
                  <c:v>2.1957205760236752E-2</c:v>
                </c:pt>
                <c:pt idx="3">
                  <c:v>2.7900859439025046E-7</c:v>
                </c:pt>
                <c:pt idx="4">
                  <c:v>3.4421552843098217E-13</c:v>
                </c:pt>
              </c:numCache>
            </c:numRef>
          </c:val>
        </c:ser>
        <c:ser>
          <c:idx val="13"/>
          <c:order val="13"/>
          <c:spPr>
            <a:ln w="12700">
              <a:solidFill>
                <a:srgbClr val="FF0000"/>
              </a:solidFill>
            </a:ln>
          </c:spPr>
          <c:marker>
            <c:symbol val="none"/>
          </c:marker>
          <c:cat>
            <c:strRef>
              <c:f>'M08'!$E$1:$I$1</c:f>
              <c:strCache>
                <c:ptCount val="5"/>
                <c:pt idx="0">
                  <c:v>R1</c:v>
                </c:pt>
                <c:pt idx="1">
                  <c:v>R2</c:v>
                </c:pt>
                <c:pt idx="2">
                  <c:v>R3</c:v>
                </c:pt>
                <c:pt idx="3">
                  <c:v>R4</c:v>
                </c:pt>
                <c:pt idx="4">
                  <c:v>R5</c:v>
                </c:pt>
              </c:strCache>
            </c:strRef>
          </c:cat>
          <c:val>
            <c:numRef>
              <c:f>'M08'!$E$15:$I$15</c:f>
              <c:numCache>
                <c:formatCode>General</c:formatCode>
                <c:ptCount val="5"/>
                <c:pt idx="0">
                  <c:v>1.0719040504454943E-10</c:v>
                </c:pt>
                <c:pt idx="1">
                  <c:v>1.2765500418528329E-5</c:v>
                </c:pt>
                <c:pt idx="2">
                  <c:v>0.11193601351240283</c:v>
                </c:pt>
                <c:pt idx="3">
                  <c:v>0.83121639592702545</c:v>
                </c:pt>
                <c:pt idx="4">
                  <c:v>5.6834824952960737E-2</c:v>
                </c:pt>
              </c:numCache>
            </c:numRef>
          </c:val>
        </c:ser>
        <c:ser>
          <c:idx val="14"/>
          <c:order val="14"/>
          <c:spPr>
            <a:ln w="12700">
              <a:solidFill>
                <a:srgbClr val="0000CC"/>
              </a:solidFill>
            </a:ln>
          </c:spPr>
          <c:marker>
            <c:symbol val="none"/>
          </c:marker>
          <c:cat>
            <c:strRef>
              <c:f>'M08'!$E$1:$I$1</c:f>
              <c:strCache>
                <c:ptCount val="5"/>
                <c:pt idx="0">
                  <c:v>R1</c:v>
                </c:pt>
                <c:pt idx="1">
                  <c:v>R2</c:v>
                </c:pt>
                <c:pt idx="2">
                  <c:v>R3</c:v>
                </c:pt>
                <c:pt idx="3">
                  <c:v>R4</c:v>
                </c:pt>
                <c:pt idx="4">
                  <c:v>R5</c:v>
                </c:pt>
              </c:strCache>
            </c:strRef>
          </c:cat>
          <c:val>
            <c:numRef>
              <c:f>'M08'!$E$16:$I$16</c:f>
              <c:numCache>
                <c:formatCode>General</c:formatCode>
                <c:ptCount val="5"/>
                <c:pt idx="0">
                  <c:v>4.9113974285908534E-6</c:v>
                </c:pt>
                <c:pt idx="1">
                  <c:v>1.8065603601840542E-2</c:v>
                </c:pt>
                <c:pt idx="2">
                  <c:v>0.97808291023089589</c:v>
                </c:pt>
                <c:pt idx="3">
                  <c:v>3.8455814079526554E-3</c:v>
                </c:pt>
                <c:pt idx="4">
                  <c:v>9.9336188344594019E-7</c:v>
                </c:pt>
              </c:numCache>
            </c:numRef>
          </c:val>
        </c:ser>
        <c:ser>
          <c:idx val="15"/>
          <c:order val="15"/>
          <c:spPr>
            <a:ln w="12700">
              <a:solidFill>
                <a:srgbClr val="006600"/>
              </a:solidFill>
            </a:ln>
          </c:spPr>
          <c:marker>
            <c:symbol val="none"/>
          </c:marker>
          <c:cat>
            <c:strRef>
              <c:f>'M08'!$E$1:$I$1</c:f>
              <c:strCache>
                <c:ptCount val="5"/>
                <c:pt idx="0">
                  <c:v>R1</c:v>
                </c:pt>
                <c:pt idx="1">
                  <c:v>R2</c:v>
                </c:pt>
                <c:pt idx="2">
                  <c:v>R3</c:v>
                </c:pt>
                <c:pt idx="3">
                  <c:v>R4</c:v>
                </c:pt>
                <c:pt idx="4">
                  <c:v>R5</c:v>
                </c:pt>
              </c:strCache>
            </c:strRef>
          </c:cat>
          <c:val>
            <c:numRef>
              <c:f>'M08'!$E$17:$I$17</c:f>
              <c:numCache>
                <c:formatCode>General</c:formatCode>
                <c:ptCount val="5"/>
                <c:pt idx="0">
                  <c:v>0.59422817512092541</c:v>
                </c:pt>
                <c:pt idx="1">
                  <c:v>0.40475096448370368</c:v>
                </c:pt>
                <c:pt idx="2">
                  <c:v>1.0208549349662096E-3</c:v>
                </c:pt>
                <c:pt idx="3">
                  <c:v>5.4603920381418761E-9</c:v>
                </c:pt>
                <c:pt idx="4">
                  <c:v>1.1028286737645412E-14</c:v>
                </c:pt>
              </c:numCache>
            </c:numRef>
          </c:val>
        </c:ser>
        <c:ser>
          <c:idx val="16"/>
          <c:order val="16"/>
          <c:spPr>
            <a:ln w="12700">
              <a:solidFill>
                <a:schemeClr val="tx1"/>
              </a:solidFill>
            </a:ln>
          </c:spPr>
          <c:marker>
            <c:symbol val="none"/>
          </c:marker>
          <c:cat>
            <c:strRef>
              <c:f>'M08'!$E$1:$I$1</c:f>
              <c:strCache>
                <c:ptCount val="5"/>
                <c:pt idx="0">
                  <c:v>R1</c:v>
                </c:pt>
                <c:pt idx="1">
                  <c:v>R2</c:v>
                </c:pt>
                <c:pt idx="2">
                  <c:v>R3</c:v>
                </c:pt>
                <c:pt idx="3">
                  <c:v>R4</c:v>
                </c:pt>
                <c:pt idx="4">
                  <c:v>R5</c:v>
                </c:pt>
              </c:strCache>
            </c:strRef>
          </c:cat>
          <c:val>
            <c:numRef>
              <c:f>'M08'!$E$18:$I$18</c:f>
              <c:numCache>
                <c:formatCode>General</c:formatCode>
                <c:ptCount val="5"/>
                <c:pt idx="0">
                  <c:v>1.9624395261925846E-15</c:v>
                </c:pt>
                <c:pt idx="1">
                  <c:v>1.0740699391922719E-9</c:v>
                </c:pt>
                <c:pt idx="2">
                  <c:v>1.4388787983817661E-4</c:v>
                </c:pt>
                <c:pt idx="3">
                  <c:v>7.3568993700284566E-2</c:v>
                </c:pt>
                <c:pt idx="4">
                  <c:v>0.9262871173458056</c:v>
                </c:pt>
              </c:numCache>
            </c:numRef>
          </c:val>
        </c:ser>
        <c:marker val="1"/>
        <c:axId val="98362496"/>
        <c:axId val="98364032"/>
      </c:lineChart>
      <c:catAx>
        <c:axId val="98362496"/>
        <c:scaling>
          <c:orientation val="minMax"/>
        </c:scaling>
        <c:axPos val="b"/>
        <c:majorTickMark val="none"/>
        <c:tickLblPos val="nextTo"/>
        <c:txPr>
          <a:bodyPr/>
          <a:lstStyle/>
          <a:p>
            <a:pPr>
              <a:defRPr sz="2400" b="1">
                <a:effectLst/>
              </a:defRPr>
            </a:pPr>
            <a:endParaRPr lang="ja-JP"/>
          </a:p>
        </c:txPr>
        <c:crossAx val="98364032"/>
        <c:crosses val="autoZero"/>
        <c:auto val="1"/>
        <c:lblAlgn val="ctr"/>
        <c:lblOffset val="100"/>
      </c:catAx>
      <c:valAx>
        <c:axId val="98364032"/>
        <c:scaling>
          <c:orientation val="minMax"/>
          <c:max val="1"/>
        </c:scaling>
        <c:axPos val="l"/>
        <c:title>
          <c:tx>
            <c:rich>
              <a:bodyPr/>
              <a:lstStyle/>
              <a:p>
                <a:pPr>
                  <a:defRPr sz="2400" b="1">
                    <a:effectLst/>
                  </a:defRPr>
                </a:pPr>
                <a:r>
                  <a:rPr lang="ja-JP" altLang="en-US" sz="2400" b="1" dirty="0">
                    <a:effectLst/>
                  </a:rPr>
                  <a:t>確率</a:t>
                </a:r>
              </a:p>
            </c:rich>
          </c:tx>
          <c:layout/>
        </c:title>
        <c:numFmt formatCode="General" sourceLinked="1"/>
        <c:majorTickMark val="none"/>
        <c:tickLblPos val="nextTo"/>
        <c:spPr>
          <a:ln w="0">
            <a:solidFill>
              <a:sysClr val="windowText" lastClr="000000">
                <a:tint val="75000"/>
                <a:shade val="95000"/>
                <a:satMod val="105000"/>
              </a:sysClr>
            </a:solidFill>
          </a:ln>
        </c:spPr>
        <c:txPr>
          <a:bodyPr/>
          <a:lstStyle/>
          <a:p>
            <a:pPr>
              <a:defRPr sz="2400" b="1">
                <a:effectLst/>
              </a:defRPr>
            </a:pPr>
            <a:endParaRPr lang="ja-JP"/>
          </a:p>
        </c:txPr>
        <c:crossAx val="98362496"/>
        <c:crosses val="autoZero"/>
        <c:crossBetween val="between"/>
        <c:majorUnit val="0.25"/>
      </c:valAx>
      <c:spPr>
        <a:ln>
          <a:noFill/>
        </a:ln>
      </c:spPr>
    </c:plotArea>
    <c:plotVisOnly val="1"/>
  </c:chart>
  <c:spPr>
    <a:solidFill>
      <a:schemeClr val="bg1"/>
    </a:solidFill>
    <a:ln>
      <a:noFill/>
    </a:ln>
  </c:sp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400">
                <a:effectLst/>
              </a:defRPr>
            </a:pPr>
            <a:r>
              <a:rPr lang="en-US" altLang="ja-JP" sz="2400">
                <a:effectLst/>
              </a:rPr>
              <a:t>RMP</a:t>
            </a:r>
            <a:r>
              <a:rPr lang="ja-JP" altLang="en-US" sz="2400">
                <a:effectLst/>
              </a:rPr>
              <a:t>（</a:t>
            </a:r>
            <a:r>
              <a:rPr lang="en-US" altLang="ja-JP" sz="2400">
                <a:effectLst/>
              </a:rPr>
              <a:t>No.1</a:t>
            </a:r>
            <a:r>
              <a:rPr lang="ja-JP" altLang="en-US" sz="2400">
                <a:effectLst/>
              </a:rPr>
              <a:t>～</a:t>
            </a:r>
            <a:r>
              <a:rPr lang="en-US" altLang="ja-JP" sz="2400">
                <a:effectLst/>
              </a:rPr>
              <a:t>17</a:t>
            </a:r>
            <a:r>
              <a:rPr lang="ja-JP" altLang="en-US" sz="2400">
                <a:effectLst/>
              </a:rPr>
              <a:t>）</a:t>
            </a:r>
          </a:p>
        </c:rich>
      </c:tx>
      <c:layout>
        <c:manualLayout>
          <c:xMode val="edge"/>
          <c:yMode val="edge"/>
          <c:x val="0.26564425183699375"/>
          <c:y val="0.88888888888888884"/>
        </c:manualLayout>
      </c:layout>
    </c:title>
    <c:plotArea>
      <c:layout>
        <c:manualLayout>
          <c:layoutTarget val="inner"/>
          <c:xMode val="edge"/>
          <c:yMode val="edge"/>
          <c:x val="0.29530630666295205"/>
          <c:y val="4.5208151064450267E-2"/>
          <c:w val="0.67170573293193636"/>
          <c:h val="0.7132483960338315"/>
        </c:manualLayout>
      </c:layout>
      <c:lineChart>
        <c:grouping val="standard"/>
        <c:ser>
          <c:idx val="4"/>
          <c:order val="0"/>
          <c:spPr>
            <a:ln w="38100">
              <a:solidFill>
                <a:srgbClr val="C00000"/>
              </a:solidFill>
            </a:ln>
          </c:spPr>
          <c:marker>
            <c:symbol val="none"/>
          </c:marker>
          <c:cat>
            <c:strRef>
              <c:f>'M08'!$E$1:$I$1</c:f>
              <c:strCache>
                <c:ptCount val="5"/>
                <c:pt idx="0">
                  <c:v>R1</c:v>
                </c:pt>
                <c:pt idx="1">
                  <c:v>R2</c:v>
                </c:pt>
                <c:pt idx="2">
                  <c:v>R3</c:v>
                </c:pt>
                <c:pt idx="3">
                  <c:v>R4</c:v>
                </c:pt>
                <c:pt idx="4">
                  <c:v>R5</c:v>
                </c:pt>
              </c:strCache>
            </c:strRef>
          </c:cat>
          <c:val>
            <c:numRef>
              <c:f>'M08'!$E$6:$I$6</c:f>
              <c:numCache>
                <c:formatCode>General</c:formatCode>
                <c:ptCount val="5"/>
                <c:pt idx="0">
                  <c:v>1.3081502665806695E-2</c:v>
                </c:pt>
                <c:pt idx="1">
                  <c:v>0.7702200045244334</c:v>
                </c:pt>
                <c:pt idx="2">
                  <c:v>0.21658687817096942</c:v>
                </c:pt>
                <c:pt idx="3">
                  <c:v>1.1160457726070397E-4</c:v>
                </c:pt>
                <c:pt idx="4">
                  <c:v>1.0061532243887928E-8</c:v>
                </c:pt>
              </c:numCache>
            </c:numRef>
          </c:val>
        </c:ser>
        <c:ser>
          <c:idx val="7"/>
          <c:order val="1"/>
          <c:spPr>
            <a:ln w="38100">
              <a:solidFill>
                <a:schemeClr val="accent2">
                  <a:lumMod val="75000"/>
                </a:schemeClr>
              </a:solidFill>
            </a:ln>
          </c:spPr>
          <c:marker>
            <c:symbol val="none"/>
          </c:marker>
          <c:cat>
            <c:strRef>
              <c:f>'M08'!$E$1:$I$1</c:f>
              <c:strCache>
                <c:ptCount val="5"/>
                <c:pt idx="0">
                  <c:v>R1</c:v>
                </c:pt>
                <c:pt idx="1">
                  <c:v>R2</c:v>
                </c:pt>
                <c:pt idx="2">
                  <c:v>R3</c:v>
                </c:pt>
                <c:pt idx="3">
                  <c:v>R4</c:v>
                </c:pt>
                <c:pt idx="4">
                  <c:v>R5</c:v>
                </c:pt>
              </c:strCache>
            </c:strRef>
          </c:cat>
          <c:val>
            <c:numRef>
              <c:f>'M08'!$E$9:$I$9</c:f>
              <c:numCache>
                <c:formatCode>General</c:formatCode>
                <c:ptCount val="5"/>
                <c:pt idx="0">
                  <c:v>1.1604689681237729E-2</c:v>
                </c:pt>
                <c:pt idx="1">
                  <c:v>0.91410936793344655</c:v>
                </c:pt>
                <c:pt idx="2">
                  <c:v>7.4281600732865952E-2</c:v>
                </c:pt>
                <c:pt idx="3">
                  <c:v>4.3415246088255109E-6</c:v>
                </c:pt>
                <c:pt idx="4">
                  <c:v>1.2784102151776177E-10</c:v>
                </c:pt>
              </c:numCache>
            </c:numRef>
          </c:val>
        </c:ser>
        <c:marker val="1"/>
        <c:axId val="99806592"/>
        <c:axId val="99296384"/>
      </c:lineChart>
      <c:catAx>
        <c:axId val="99806592"/>
        <c:scaling>
          <c:orientation val="minMax"/>
        </c:scaling>
        <c:axPos val="b"/>
        <c:majorTickMark val="none"/>
        <c:tickLblPos val="nextTo"/>
        <c:txPr>
          <a:bodyPr/>
          <a:lstStyle/>
          <a:p>
            <a:pPr>
              <a:defRPr sz="2400" b="1">
                <a:effectLst/>
              </a:defRPr>
            </a:pPr>
            <a:endParaRPr lang="ja-JP"/>
          </a:p>
        </c:txPr>
        <c:crossAx val="99296384"/>
        <c:crosses val="autoZero"/>
        <c:auto val="1"/>
        <c:lblAlgn val="ctr"/>
        <c:lblOffset val="100"/>
      </c:catAx>
      <c:valAx>
        <c:axId val="99296384"/>
        <c:scaling>
          <c:orientation val="minMax"/>
          <c:max val="1"/>
        </c:scaling>
        <c:axPos val="l"/>
        <c:title>
          <c:tx>
            <c:rich>
              <a:bodyPr/>
              <a:lstStyle/>
              <a:p>
                <a:pPr>
                  <a:defRPr sz="2400" b="1">
                    <a:effectLst/>
                  </a:defRPr>
                </a:pPr>
                <a:r>
                  <a:rPr lang="ja-JP" altLang="en-US" sz="2400" b="1" dirty="0">
                    <a:effectLst/>
                  </a:rPr>
                  <a:t>確率</a:t>
                </a:r>
              </a:p>
            </c:rich>
          </c:tx>
          <c:layout/>
        </c:title>
        <c:numFmt formatCode="General" sourceLinked="1"/>
        <c:majorTickMark val="none"/>
        <c:tickLblPos val="nextTo"/>
        <c:spPr>
          <a:ln w="0">
            <a:solidFill>
              <a:sysClr val="windowText" lastClr="000000">
                <a:tint val="75000"/>
                <a:shade val="95000"/>
                <a:satMod val="105000"/>
              </a:sysClr>
            </a:solidFill>
          </a:ln>
        </c:spPr>
        <c:txPr>
          <a:bodyPr/>
          <a:lstStyle/>
          <a:p>
            <a:pPr>
              <a:defRPr sz="2400" b="1">
                <a:effectLst/>
              </a:defRPr>
            </a:pPr>
            <a:endParaRPr lang="ja-JP"/>
          </a:p>
        </c:txPr>
        <c:crossAx val="99806592"/>
        <c:crosses val="autoZero"/>
        <c:crossBetween val="between"/>
        <c:majorUnit val="0.25"/>
      </c:valAx>
      <c:spPr>
        <a:ln>
          <a:noFill/>
        </a:ln>
      </c:spPr>
    </c:plotArea>
    <c:plotVisOnly val="1"/>
  </c:chart>
  <c:spPr>
    <a:solidFill>
      <a:schemeClr val="bg1"/>
    </a:solidFill>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C00000"/>
                </a:solidFill>
                <a:latin typeface="ＭＳ Ｐゴシック"/>
                <a:ea typeface="ＭＳ Ｐゴシック"/>
                <a:cs typeface="ＭＳ Ｐゴシック"/>
              </a:defRPr>
            </a:pPr>
            <a:r>
              <a:rPr lang="en-US" altLang="ja-JP" sz="2800" b="1" i="0" strike="noStrike">
                <a:solidFill>
                  <a:srgbClr val="C00000"/>
                </a:solidFill>
                <a:latin typeface="ＭＳ Ｐゴシック"/>
                <a:ea typeface="ＭＳ Ｐゴシック"/>
              </a:rPr>
              <a:t>IRP</a:t>
            </a:r>
            <a:r>
              <a:rPr lang="ja-JP" altLang="en-US" sz="2800" b="1" i="0" strike="noStrike">
                <a:solidFill>
                  <a:srgbClr val="C00000"/>
                </a:solidFill>
                <a:latin typeface="ＭＳ Ｐゴシック"/>
                <a:ea typeface="ＭＳ Ｐゴシック"/>
              </a:rPr>
              <a:t>（項目</a:t>
            </a:r>
            <a:r>
              <a:rPr lang="en-US" altLang="ja-JP" sz="2800" b="1" i="0" strike="noStrike">
                <a:solidFill>
                  <a:srgbClr val="C00000"/>
                </a:solidFill>
                <a:latin typeface="ＭＳ Ｐゴシック"/>
                <a:ea typeface="ＭＳ Ｐゴシック"/>
              </a:rPr>
              <a:t>M07</a:t>
            </a:r>
            <a:r>
              <a:rPr lang="ja-JP" altLang="en-US" sz="2800" b="1" i="0" strike="noStrike">
                <a:solidFill>
                  <a:srgbClr val="C00000"/>
                </a:solidFill>
                <a:latin typeface="ＭＳ Ｐゴシック"/>
                <a:ea typeface="ＭＳ Ｐゴシック"/>
              </a:rPr>
              <a:t>）</a:t>
            </a:r>
          </a:p>
        </c:rich>
      </c:tx>
      <c:layout>
        <c:manualLayout>
          <c:xMode val="edge"/>
          <c:yMode val="edge"/>
          <c:x val="0.28041743928766655"/>
          <c:y val="0.91355759429153927"/>
        </c:manualLayout>
      </c:layout>
      <c:spPr>
        <a:noFill/>
        <a:ln w="25400">
          <a:noFill/>
        </a:ln>
      </c:spPr>
    </c:title>
    <c:plotArea>
      <c:layout>
        <c:manualLayout>
          <c:layoutTarget val="inner"/>
          <c:xMode val="edge"/>
          <c:yMode val="edge"/>
          <c:x val="0.28945633324894937"/>
          <c:y val="3.1676528599605562E-2"/>
          <c:w val="0.64258265373111167"/>
          <c:h val="0.6782160371269349"/>
        </c:manualLayout>
      </c:layout>
      <c:lineChart>
        <c:grouping val="standard"/>
        <c:ser>
          <c:idx val="0"/>
          <c:order val="0"/>
          <c:tx>
            <c:strRef>
              <c:f>'08数学・全国調査・CanDoStatements'!$A$201</c:f>
              <c:strCache>
                <c:ptCount val="1"/>
                <c:pt idx="0">
                  <c:v>MA07</c:v>
                </c:pt>
              </c:strCache>
            </c:strRef>
          </c:tx>
          <c:spPr>
            <a:ln w="38100">
              <a:solidFill>
                <a:srgbClr val="CC3300"/>
              </a:solidFill>
              <a:prstDash val="solid"/>
            </a:ln>
          </c:spPr>
          <c:marker>
            <c:symbol val="none"/>
          </c:marker>
          <c:dLbls>
            <c:txPr>
              <a:bodyPr/>
              <a:lstStyle/>
              <a:p>
                <a:pPr>
                  <a:defRPr sz="2400" b="1">
                    <a:solidFill>
                      <a:srgbClr val="C00000"/>
                    </a:solidFill>
                    <a:effectLst>
                      <a:outerShdw blurRad="38100" dist="38100" dir="2700000" algn="tl">
                        <a:srgbClr val="000000">
                          <a:alpha val="43137"/>
                        </a:srgbClr>
                      </a:outerShdw>
                    </a:effectLst>
                    <a:latin typeface="Arial Narrow" pitchFamily="34" charset="0"/>
                  </a:defRPr>
                </a:pPr>
                <a:endParaRPr lang="ja-JP"/>
              </a:p>
            </c:txPr>
            <c:showVal val="1"/>
          </c:dLbls>
          <c:cat>
            <c:strRef>
              <c:f>'08数学・全国調査・CanDoStatements'!$B$200:$F$200</c:f>
              <c:strCache>
                <c:ptCount val="5"/>
                <c:pt idx="0">
                  <c:v>R1</c:v>
                </c:pt>
                <c:pt idx="1">
                  <c:v>R2</c:v>
                </c:pt>
                <c:pt idx="2">
                  <c:v>R3</c:v>
                </c:pt>
                <c:pt idx="3">
                  <c:v>R4</c:v>
                </c:pt>
                <c:pt idx="4">
                  <c:v>R5</c:v>
                </c:pt>
              </c:strCache>
            </c:strRef>
          </c:cat>
          <c:val>
            <c:numRef>
              <c:f>'08数学・全国調査・CanDoStatements'!$B$201:$F$201</c:f>
              <c:numCache>
                <c:formatCode>General</c:formatCode>
                <c:ptCount val="5"/>
                <c:pt idx="0">
                  <c:v>0.21000000000000008</c:v>
                </c:pt>
                <c:pt idx="1">
                  <c:v>0.32000000000000017</c:v>
                </c:pt>
                <c:pt idx="2">
                  <c:v>0.56000000000000005</c:v>
                </c:pt>
                <c:pt idx="3">
                  <c:v>0.8</c:v>
                </c:pt>
                <c:pt idx="4">
                  <c:v>0.93</c:v>
                </c:pt>
              </c:numCache>
            </c:numRef>
          </c:val>
        </c:ser>
        <c:marker val="1"/>
        <c:axId val="96369664"/>
        <c:axId val="96400512"/>
      </c:lineChart>
      <c:catAx>
        <c:axId val="96369664"/>
        <c:scaling>
          <c:orientation val="minMax"/>
        </c:scaling>
        <c:axPos val="b"/>
        <c:title>
          <c:tx>
            <c:rich>
              <a:bodyPr/>
              <a:lstStyle/>
              <a:p>
                <a:pPr>
                  <a:defRPr sz="2400" b="1" i="0" u="none" strike="noStrike" baseline="0">
                    <a:solidFill>
                      <a:schemeClr val="tx1"/>
                    </a:solidFill>
                    <a:effectLst>
                      <a:outerShdw blurRad="38100" dist="38100" dir="2700000" algn="tl">
                        <a:srgbClr val="000000">
                          <a:alpha val="43137"/>
                        </a:srgbClr>
                      </a:outerShdw>
                    </a:effectLst>
                    <a:latin typeface="Arial Narrow" pitchFamily="34" charset="0"/>
                    <a:ea typeface="ＭＳ Ｐゴシック"/>
                    <a:cs typeface="ＭＳ Ｐゴシック"/>
                  </a:defRPr>
                </a:pPr>
                <a:r>
                  <a:rPr lang="en-US" altLang="en-US" sz="2400" b="1">
                    <a:solidFill>
                      <a:schemeClr val="tx1"/>
                    </a:solidFill>
                    <a:effectLst>
                      <a:outerShdw blurRad="38100" dist="38100" dir="2700000" algn="tl">
                        <a:srgbClr val="000000">
                          <a:alpha val="43137"/>
                        </a:srgbClr>
                      </a:outerShdw>
                    </a:effectLst>
                    <a:latin typeface="Arial Narrow" pitchFamily="34" charset="0"/>
                  </a:rPr>
                  <a:t>LATENT RANK</a:t>
                </a:r>
              </a:p>
            </c:rich>
          </c:tx>
          <c:layout>
            <c:manualLayout>
              <c:xMode val="edge"/>
              <c:yMode val="edge"/>
              <c:x val="0.4404574500165247"/>
              <c:y val="0.823109952226032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chemeClr val="tx1"/>
                </a:solidFill>
                <a:effectLst>
                  <a:outerShdw blurRad="38100" dist="38100" dir="2700000" algn="tl">
                    <a:srgbClr val="000000">
                      <a:alpha val="43137"/>
                    </a:srgbClr>
                  </a:outerShdw>
                </a:effectLst>
                <a:latin typeface="Arial Narrow" pitchFamily="34" charset="0"/>
                <a:ea typeface="ＭＳ Ｐゴシック"/>
                <a:cs typeface="ＭＳ Ｐゴシック"/>
              </a:defRPr>
            </a:pPr>
            <a:endParaRPr lang="ja-JP"/>
          </a:p>
        </c:txPr>
        <c:crossAx val="96400512"/>
        <c:crosses val="autoZero"/>
        <c:auto val="1"/>
        <c:lblAlgn val="ctr"/>
        <c:lblOffset val="100"/>
        <c:tickLblSkip val="1"/>
        <c:tickMarkSkip val="1"/>
      </c:catAx>
      <c:valAx>
        <c:axId val="96400512"/>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chemeClr val="tx1"/>
                    </a:solidFill>
                    <a:effectLst>
                      <a:outerShdw blurRad="38100" dist="38100" dir="2700000" algn="tl">
                        <a:srgbClr val="000000">
                          <a:alpha val="43137"/>
                        </a:srgbClr>
                      </a:outerShdw>
                    </a:effectLst>
                    <a:latin typeface="Arial Narrow" pitchFamily="34" charset="0"/>
                    <a:ea typeface="ＭＳ Ｐゴシック"/>
                    <a:cs typeface="ＭＳ Ｐゴシック"/>
                  </a:defRPr>
                </a:pPr>
                <a:r>
                  <a:rPr lang="en-US" altLang="en-US" sz="2400" b="1">
                    <a:solidFill>
                      <a:schemeClr val="tx1"/>
                    </a:solidFill>
                    <a:effectLst>
                      <a:outerShdw blurRad="38100" dist="38100" dir="2700000" algn="tl">
                        <a:srgbClr val="000000">
                          <a:alpha val="43137"/>
                        </a:srgbClr>
                      </a:outerShdw>
                    </a:effectLst>
                    <a:latin typeface="Arial Narrow" pitchFamily="34" charset="0"/>
                  </a:rPr>
                  <a:t>PROBABILITY</a:t>
                </a:r>
              </a:p>
            </c:rich>
          </c:tx>
          <c:layout>
            <c:manualLayout>
              <c:xMode val="edge"/>
              <c:yMode val="edge"/>
              <c:x val="4.4735875592342824E-3"/>
              <c:y val="0.22702432838097075"/>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chemeClr val="tx1"/>
                </a:solidFill>
                <a:effectLst>
                  <a:outerShdw blurRad="38100" dist="38100" dir="2700000" algn="tl">
                    <a:srgbClr val="000000">
                      <a:alpha val="43137"/>
                    </a:srgbClr>
                  </a:outerShdw>
                </a:effectLst>
                <a:latin typeface="Arial Narrow" pitchFamily="34" charset="0"/>
                <a:ea typeface="ＭＳ Ｐゴシック"/>
                <a:cs typeface="ＭＳ Ｐゴシック"/>
              </a:defRPr>
            </a:pPr>
            <a:endParaRPr lang="ja-JP"/>
          </a:p>
        </c:txPr>
        <c:crossAx val="96369664"/>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578"/>
        </c:manualLayout>
      </c:layout>
      <c:spPr>
        <a:noFill/>
        <a:ln w="25400">
          <a:noFill/>
        </a:ln>
      </c:spPr>
    </c:title>
    <c:plotArea>
      <c:layout>
        <c:manualLayout>
          <c:layoutTarget val="inner"/>
          <c:xMode val="edge"/>
          <c:yMode val="edge"/>
          <c:x val="0.28266353195291982"/>
          <c:y val="3.5172258165207582E-2"/>
          <c:w val="0.68631008908522506"/>
          <c:h val="0.68326696369037032"/>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0.25674400177994916</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0.17970041779887208</c:v>
                </c:pt>
                <c:pt idx="1">
                  <c:v>0.18321098846490513</c:v>
                </c:pt>
                <c:pt idx="2">
                  <c:v>0.18511804482265412</c:v>
                </c:pt>
                <c:pt idx="3">
                  <c:v>0.21049888611936418</c:v>
                </c:pt>
                <c:pt idx="4">
                  <c:v>0.33840595508703636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0.11872375549607408</c:v>
                </c:pt>
                <c:pt idx="2">
                  <c:v>0.24981563206578708</c:v>
                </c:pt>
                <c:pt idx="3">
                  <c:v>0.42702012304977233</c:v>
                </c:pt>
                <c:pt idx="4">
                  <c:v>0.54112540743815063</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0.12097064633124704</c:v>
                </c:pt>
                <c:pt idx="1">
                  <c:v>0.12520439679834899</c:v>
                </c:pt>
                <c:pt idx="2">
                  <c:v>0.30420996521555432</c:v>
                </c:pt>
                <c:pt idx="3">
                  <c:v>0.60800234075216053</c:v>
                </c:pt>
                <c:pt idx="4">
                  <c:v>0.79742298560520852</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0.10953688029307104</c:v>
                </c:pt>
                <c:pt idx="1">
                  <c:v>0.23896978939287516</c:v>
                </c:pt>
                <c:pt idx="2">
                  <c:v>0.5118430271584945</c:v>
                </c:pt>
                <c:pt idx="3">
                  <c:v>0.7277368362026303</c:v>
                </c:pt>
                <c:pt idx="4">
                  <c:v>0.82800688737617734</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1.9502681256869915E-2</c:v>
                </c:pt>
                <c:pt idx="1">
                  <c:v>6.2494811474739904E-2</c:v>
                </c:pt>
                <c:pt idx="2">
                  <c:v>0.25296821855381402</c:v>
                </c:pt>
                <c:pt idx="3">
                  <c:v>0.64388006050564839</c:v>
                </c:pt>
                <c:pt idx="4">
                  <c:v>0.87176185596972033</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0.47044463127365133</c:v>
                </c:pt>
                <c:pt idx="1">
                  <c:v>0.49656834943847517</c:v>
                </c:pt>
                <c:pt idx="2">
                  <c:v>0.52753131136907405</c:v>
                </c:pt>
                <c:pt idx="3">
                  <c:v>0.69389367531729329</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0.50566394470766518</c:v>
                </c:pt>
                <c:pt idx="1">
                  <c:v>0.65316539534150031</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0.67229191922596132</c:v>
                </c:pt>
                <c:pt idx="2">
                  <c:v>0.71940017779753396</c:v>
                </c:pt>
                <c:pt idx="3">
                  <c:v>0.72437615561658031</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0.48670935650959585</c:v>
                </c:pt>
                <c:pt idx="2">
                  <c:v>0.61766458711028105</c:v>
                </c:pt>
                <c:pt idx="3">
                  <c:v>0.74286849236369568</c:v>
                </c:pt>
                <c:pt idx="4">
                  <c:v>0.75513655809703062</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0.37826206517675726</c:v>
                </c:pt>
                <c:pt idx="3">
                  <c:v>0.65126544748863635</c:v>
                </c:pt>
                <c:pt idx="4">
                  <c:v>0.8666292942820738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0.22084430606136507</c:v>
                </c:pt>
                <c:pt idx="1">
                  <c:v>0.25014424613007985</c:v>
                </c:pt>
                <c:pt idx="2">
                  <c:v>0.52143871577467371</c:v>
                </c:pt>
                <c:pt idx="3">
                  <c:v>0.66806634980582869</c:v>
                </c:pt>
                <c:pt idx="4">
                  <c:v>0.7456969123869156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0.48406931187714825</c:v>
                </c:pt>
                <c:pt idx="2">
                  <c:v>0.65318520194028395</c:v>
                </c:pt>
                <c:pt idx="3">
                  <c:v>0.71970718047358351</c:v>
                </c:pt>
                <c:pt idx="4">
                  <c:v>0.7594956151118778</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0.10189474585962408</c:v>
                </c:pt>
                <c:pt idx="1">
                  <c:v>0.19249131688930612</c:v>
                </c:pt>
                <c:pt idx="2">
                  <c:v>0.40203160823203699</c:v>
                </c:pt>
                <c:pt idx="3">
                  <c:v>0.74363208701602002</c:v>
                </c:pt>
                <c:pt idx="4">
                  <c:v>0.90154691461852732</c:v>
                </c:pt>
              </c:numCache>
            </c:numRef>
          </c:val>
        </c:ser>
        <c:ser>
          <c:idx val="15"/>
          <c:order val="15"/>
          <c:spPr>
            <a:ln w="12700">
              <a:solidFill>
                <a:srgbClr val="C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0.21220901464339709</c:v>
                </c:pt>
                <c:pt idx="1">
                  <c:v>0.32251402541463026</c:v>
                </c:pt>
                <c:pt idx="2">
                  <c:v>0.5619775615483843</c:v>
                </c:pt>
                <c:pt idx="3">
                  <c:v>0.79948898137673641</c:v>
                </c:pt>
                <c:pt idx="4">
                  <c:v>0.92895592667787763</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0.37056414613960625</c:v>
                </c:pt>
                <c:pt idx="1">
                  <c:v>0.46417607482243217</c:v>
                </c:pt>
                <c:pt idx="2">
                  <c:v>0.59157385235441795</c:v>
                </c:pt>
                <c:pt idx="3">
                  <c:v>0.80618442560485004</c:v>
                </c:pt>
                <c:pt idx="4">
                  <c:v>0.83882562693619267</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0.41921012295715215</c:v>
                </c:pt>
                <c:pt idx="1">
                  <c:v>0.538168334434456</c:v>
                </c:pt>
                <c:pt idx="2">
                  <c:v>0.67786822371881661</c:v>
                </c:pt>
                <c:pt idx="3">
                  <c:v>0.82786847666844665</c:v>
                </c:pt>
                <c:pt idx="4">
                  <c:v>0.84131537970615067</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0.30097540380695126</c:v>
                </c:pt>
                <c:pt idx="1">
                  <c:v>0.42252558652246625</c:v>
                </c:pt>
                <c:pt idx="2">
                  <c:v>0.71513319834585098</c:v>
                </c:pt>
                <c:pt idx="3">
                  <c:v>0.91633414066923169</c:v>
                </c:pt>
                <c:pt idx="4">
                  <c:v>0.9803529465596037</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0.30783049083584546</c:v>
                </c:pt>
                <c:pt idx="1">
                  <c:v>0.54271795243984133</c:v>
                </c:pt>
                <c:pt idx="2">
                  <c:v>0.70881709962949635</c:v>
                </c:pt>
                <c:pt idx="3">
                  <c:v>0.74707854424522102</c:v>
                </c:pt>
                <c:pt idx="4">
                  <c:v>0.84243223858108729</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0.44164969502559981</c:v>
                </c:pt>
                <c:pt idx="3">
                  <c:v>0.77045577002139431</c:v>
                </c:pt>
                <c:pt idx="4">
                  <c:v>0.81338705981193038</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0.79196258718486767</c:v>
                </c:pt>
                <c:pt idx="4">
                  <c:v>0.87426612067769272</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0.48696495691841024</c:v>
                </c:pt>
                <c:pt idx="1">
                  <c:v>0.55894507571434005</c:v>
                </c:pt>
                <c:pt idx="2">
                  <c:v>0.71103785338586234</c:v>
                </c:pt>
                <c:pt idx="3">
                  <c:v>0.74559913777060205</c:v>
                </c:pt>
                <c:pt idx="4">
                  <c:v>0.74661545928179762</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0.35338125237220624</c:v>
                </c:pt>
                <c:pt idx="1">
                  <c:v>0.50182740202550136</c:v>
                </c:pt>
                <c:pt idx="2">
                  <c:v>0.6150898849445775</c:v>
                </c:pt>
                <c:pt idx="3">
                  <c:v>0.76408602489039901</c:v>
                </c:pt>
                <c:pt idx="4">
                  <c:v>0.89560624505025965</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0.46509277089723217</c:v>
                </c:pt>
                <c:pt idx="1">
                  <c:v>0.59832089382220366</c:v>
                </c:pt>
                <c:pt idx="2">
                  <c:v>0.66792117517522531</c:v>
                </c:pt>
                <c:pt idx="3">
                  <c:v>0.89687670401270869</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0.38049507800374516</c:v>
                </c:pt>
                <c:pt idx="1">
                  <c:v>0.51185667911200372</c:v>
                </c:pt>
                <c:pt idx="2">
                  <c:v>0.72728499019934001</c:v>
                </c:pt>
                <c:pt idx="3">
                  <c:v>0.89902510324506102</c:v>
                </c:pt>
                <c:pt idx="4">
                  <c:v>0.95737990619973834</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0.51679693715237829</c:v>
                </c:pt>
                <c:pt idx="1">
                  <c:v>0.62004757129429133</c:v>
                </c:pt>
                <c:pt idx="2">
                  <c:v>0.78951577108771065</c:v>
                </c:pt>
                <c:pt idx="3">
                  <c:v>0.9100911924677253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0.65183972369291432</c:v>
                </c:pt>
                <c:pt idx="1">
                  <c:v>0.74215858526489131</c:v>
                </c:pt>
                <c:pt idx="2">
                  <c:v>0.85039742209980951</c:v>
                </c:pt>
                <c:pt idx="3">
                  <c:v>0.85289030227532237</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0.50569043109301548</c:v>
                </c:pt>
                <c:pt idx="1">
                  <c:v>0.73417659372490196</c:v>
                </c:pt>
                <c:pt idx="2">
                  <c:v>0.89063741740844449</c:v>
                </c:pt>
                <c:pt idx="3">
                  <c:v>0.95027597148505605</c:v>
                </c:pt>
                <c:pt idx="4">
                  <c:v>0.96745920855140732</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0.67731203043353161</c:v>
                </c:pt>
                <c:pt idx="2">
                  <c:v>0.7680876920098898</c:v>
                </c:pt>
                <c:pt idx="3">
                  <c:v>0.91551417566321969</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0.58030472699927471</c:v>
                </c:pt>
                <c:pt idx="1">
                  <c:v>0.65226233481926665</c:v>
                </c:pt>
                <c:pt idx="2">
                  <c:v>0.79868376597343971</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0.46347587636807425</c:v>
                </c:pt>
                <c:pt idx="1">
                  <c:v>0.651951149896006</c:v>
                </c:pt>
                <c:pt idx="2">
                  <c:v>0.84336951301959062</c:v>
                </c:pt>
                <c:pt idx="3">
                  <c:v>0.88062321197844229</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0.44754733662185681</c:v>
                </c:pt>
                <c:pt idx="1">
                  <c:v>0.62771106689960632</c:v>
                </c:pt>
                <c:pt idx="2">
                  <c:v>0.86792400580524798</c:v>
                </c:pt>
                <c:pt idx="3">
                  <c:v>0.92711576270923268</c:v>
                </c:pt>
                <c:pt idx="4">
                  <c:v>0.92946696398284545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0.72770839705304435</c:v>
                </c:pt>
                <c:pt idx="2">
                  <c:v>0.87083814983350605</c:v>
                </c:pt>
                <c:pt idx="3">
                  <c:v>0.93766835907009904</c:v>
                </c:pt>
                <c:pt idx="4">
                  <c:v>0.94406527660578465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0.33407581594967051</c:v>
                </c:pt>
                <c:pt idx="1">
                  <c:v>0.50460383648184148</c:v>
                </c:pt>
                <c:pt idx="2">
                  <c:v>0.7709846322248588</c:v>
                </c:pt>
                <c:pt idx="3">
                  <c:v>0.85970249351322936</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0.54263242888858931</c:v>
                </c:pt>
                <c:pt idx="1">
                  <c:v>0.64027284105345394</c:v>
                </c:pt>
                <c:pt idx="2">
                  <c:v>0.78851061276195666</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0.98130850028632066</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0.55881694122025938</c:v>
                </c:pt>
                <c:pt idx="1">
                  <c:v>0.7727127339280333</c:v>
                </c:pt>
                <c:pt idx="2">
                  <c:v>0.91849247733820305</c:v>
                </c:pt>
                <c:pt idx="3">
                  <c:v>0.9869359230206427</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0.59666206602181671</c:v>
                </c:pt>
                <c:pt idx="1">
                  <c:v>0.75426997186625666</c:v>
                </c:pt>
                <c:pt idx="2">
                  <c:v>0.91584086588527502</c:v>
                </c:pt>
                <c:pt idx="3">
                  <c:v>0.96987159159995195</c:v>
                </c:pt>
                <c:pt idx="4">
                  <c:v>0.99101176313592765</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0.88892064508565072</c:v>
                </c:pt>
                <c:pt idx="3">
                  <c:v>0.92492546684909849</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0.6072752150640035</c:v>
                </c:pt>
                <c:pt idx="1">
                  <c:v>0.759080205025919</c:v>
                </c:pt>
                <c:pt idx="2">
                  <c:v>0.8772395234350493</c:v>
                </c:pt>
                <c:pt idx="3">
                  <c:v>0.97612014776202272</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0.54399125456741448</c:v>
                </c:pt>
                <c:pt idx="1">
                  <c:v>0.7475909552565233</c:v>
                </c:pt>
                <c:pt idx="2">
                  <c:v>0.90588833494329202</c:v>
                </c:pt>
                <c:pt idx="3">
                  <c:v>0.98586384683879502</c:v>
                </c:pt>
                <c:pt idx="4">
                  <c:v>0.99897835114819433</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0.77296987452065136</c:v>
                </c:pt>
                <c:pt idx="2">
                  <c:v>0.93896463202489466</c:v>
                </c:pt>
                <c:pt idx="3">
                  <c:v>0.98162004016802029</c:v>
                </c:pt>
                <c:pt idx="4">
                  <c:v>0.98247567519521262</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0.59039635675533852</c:v>
                </c:pt>
                <c:pt idx="1">
                  <c:v>0.77498459314692203</c:v>
                </c:pt>
                <c:pt idx="2">
                  <c:v>0.86945147316983951</c:v>
                </c:pt>
                <c:pt idx="3">
                  <c:v>0.91949493203751931</c:v>
                </c:pt>
                <c:pt idx="4">
                  <c:v>0.92024726612012631</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0.6618853434313513</c:v>
                </c:pt>
                <c:pt idx="1">
                  <c:v>0.81516664767302405</c:v>
                </c:pt>
                <c:pt idx="2">
                  <c:v>0.92458073765506299</c:v>
                </c:pt>
                <c:pt idx="3">
                  <c:v>0.98704556572485469</c:v>
                </c:pt>
                <c:pt idx="4">
                  <c:v>0.99903306380714241</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0.6895490906201176</c:v>
                </c:pt>
                <c:pt idx="1">
                  <c:v>0.78906045904347233</c:v>
                </c:pt>
                <c:pt idx="2">
                  <c:v>0.79003613185979871</c:v>
                </c:pt>
                <c:pt idx="3">
                  <c:v>0.79177296382231366</c:v>
                </c:pt>
                <c:pt idx="4">
                  <c:v>0.84202316789534171</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0.89500379733047331</c:v>
                </c:pt>
                <c:pt idx="4">
                  <c:v>0.89626083653815436</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0.74123167118597733</c:v>
                </c:pt>
                <c:pt idx="1">
                  <c:v>0.85703776094408901</c:v>
                </c:pt>
                <c:pt idx="2">
                  <c:v>0.90413806363150395</c:v>
                </c:pt>
                <c:pt idx="3">
                  <c:v>0.93648912165864961</c:v>
                </c:pt>
                <c:pt idx="4">
                  <c:v>0.93791127700834331</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0.74538651211810636</c:v>
                </c:pt>
                <c:pt idx="1">
                  <c:v>0.87004493908486036</c:v>
                </c:pt>
                <c:pt idx="2">
                  <c:v>0.9276904686342885</c:v>
                </c:pt>
                <c:pt idx="3">
                  <c:v>0.92954076134585062</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0.82785046823568431</c:v>
                </c:pt>
                <c:pt idx="1">
                  <c:v>0.92515536421319633</c:v>
                </c:pt>
                <c:pt idx="2">
                  <c:v>0.94394105956552465</c:v>
                </c:pt>
                <c:pt idx="3">
                  <c:v>0.94467485441390964</c:v>
                </c:pt>
                <c:pt idx="4">
                  <c:v>0.94784695834460131</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0.8628724487085726</c:v>
                </c:pt>
                <c:pt idx="2">
                  <c:v>0.94662391726685935</c:v>
                </c:pt>
                <c:pt idx="3">
                  <c:v>0.96086063801328236</c:v>
                </c:pt>
                <c:pt idx="4">
                  <c:v>0.9676842544380676</c:v>
                </c:pt>
              </c:numCache>
            </c:numRef>
          </c:val>
        </c:ser>
        <c:marker val="1"/>
        <c:axId val="96757248"/>
        <c:axId val="96759168"/>
      </c:lineChart>
      <c:catAx>
        <c:axId val="96757248"/>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677"/>
              <c:y val="0.82895058639537111"/>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6759168"/>
        <c:crosses val="autoZero"/>
        <c:auto val="1"/>
        <c:lblAlgn val="ctr"/>
        <c:lblOffset val="100"/>
        <c:tickLblSkip val="1"/>
        <c:tickMarkSkip val="1"/>
      </c:catAx>
      <c:valAx>
        <c:axId val="96759168"/>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389E-4"/>
              <c:y val="0.21377916994702273"/>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6757248"/>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strike="noStrike">
                <a:solidFill>
                  <a:srgbClr val="000000"/>
                </a:solidFill>
                <a:effectLst/>
                <a:latin typeface="ＭＳ Ｐゴシック"/>
                <a:ea typeface="ＭＳ Ｐゴシック"/>
              </a:rPr>
              <a:t>IRP</a:t>
            </a:r>
            <a:r>
              <a:rPr lang="ja-JP" altLang="en-US" sz="2800" b="1" i="0" strike="noStrike">
                <a:solidFill>
                  <a:srgbClr val="000000"/>
                </a:solidFill>
                <a:effectLst/>
                <a:latin typeface="ＭＳ Ｐゴシック"/>
                <a:ea typeface="ＭＳ Ｐゴシック"/>
              </a:rPr>
              <a:t>（数学</a:t>
            </a:r>
            <a:r>
              <a:rPr lang="en-US" altLang="ja-JP" sz="2800" b="1" i="0" strike="noStrike">
                <a:solidFill>
                  <a:srgbClr val="000000"/>
                </a:solidFill>
                <a:effectLst/>
                <a:latin typeface="ＭＳ Ｐゴシック"/>
                <a:ea typeface="ＭＳ Ｐゴシック"/>
              </a:rPr>
              <a:t>_</a:t>
            </a:r>
            <a:r>
              <a:rPr lang="en-US" altLang="ja-JP" sz="2800" b="1" i="0" strike="noStrike">
                <a:solidFill>
                  <a:srgbClr val="006600"/>
                </a:solidFill>
                <a:effectLst/>
                <a:latin typeface="ＭＳ Ｐゴシック"/>
                <a:ea typeface="ＭＳ Ｐゴシック"/>
              </a:rPr>
              <a:t>1</a:t>
            </a:r>
            <a:r>
              <a:rPr lang="en-US" altLang="ja-JP" sz="2800" b="1" i="0" strike="noStrike">
                <a:solidFill>
                  <a:srgbClr val="000000"/>
                </a:solidFill>
                <a:effectLst/>
                <a:latin typeface="ＭＳ Ｐゴシック"/>
                <a:ea typeface="ＭＳ Ｐゴシック"/>
              </a:rPr>
              <a:t>-</a:t>
            </a:r>
            <a:r>
              <a:rPr lang="en-US" altLang="ja-JP" sz="2800" b="1" i="0" strike="noStrike">
                <a:solidFill>
                  <a:srgbClr val="FF0000"/>
                </a:solidFill>
                <a:effectLst/>
                <a:latin typeface="ＭＳ Ｐゴシック"/>
                <a:ea typeface="ＭＳ Ｐゴシック"/>
              </a:rPr>
              <a:t>2</a:t>
            </a:r>
            <a:r>
              <a:rPr lang="ja-JP" altLang="en-US" sz="2800" b="1" i="0" strike="noStrike">
                <a:solidFill>
                  <a:srgbClr val="000000"/>
                </a:solidFill>
                <a:effectLst/>
                <a:latin typeface="ＭＳ Ｐゴシック"/>
                <a:ea typeface="ＭＳ Ｐゴシック"/>
              </a:rPr>
              <a:t>）</a:t>
            </a:r>
          </a:p>
        </c:rich>
      </c:tx>
      <c:layout>
        <c:manualLayout>
          <c:xMode val="edge"/>
          <c:yMode val="edge"/>
          <c:x val="0.2804173964181863"/>
          <c:y val="0.88881445114033653"/>
        </c:manualLayout>
      </c:layout>
      <c:spPr>
        <a:noFill/>
        <a:ln w="25400">
          <a:noFill/>
        </a:ln>
      </c:spPr>
    </c:title>
    <c:plotArea>
      <c:layout>
        <c:manualLayout>
          <c:layoutTarget val="inner"/>
          <c:xMode val="edge"/>
          <c:yMode val="edge"/>
          <c:x val="0.30084045593917935"/>
          <c:y val="6.5789755472842451E-2"/>
          <c:w val="0.67206303271035905"/>
          <c:h val="0.63877097800555172"/>
        </c:manualLayout>
      </c:layout>
      <c:lineChart>
        <c:grouping val="standard"/>
        <c:ser>
          <c:idx val="0"/>
          <c:order val="0"/>
          <c:tx>
            <c:strRef>
              <c:f>'08数学・全国調査・CanDoStatements'!$A$56</c:f>
              <c:strCache>
                <c:ptCount val="1"/>
                <c:pt idx="0">
                  <c:v>MA02</c:v>
                </c:pt>
              </c:strCache>
            </c:strRef>
          </c:tx>
          <c:spPr>
            <a:ln w="12700">
              <a:solidFill>
                <a:srgbClr val="CC3300"/>
              </a:solidFill>
              <a:prstDash val="solid"/>
            </a:ln>
          </c:spPr>
          <c:marker>
            <c:symbol val="none"/>
          </c:marker>
          <c:val>
            <c:numRef>
              <c:f>'08数学・全国調査・CanDoStatements'!$B$56:$F$56</c:f>
              <c:numCache>
                <c:formatCode>General</c:formatCode>
                <c:ptCount val="5"/>
                <c:pt idx="0">
                  <c:v>0.55564438403823802</c:v>
                </c:pt>
                <c:pt idx="1">
                  <c:v>0.77533954148113104</c:v>
                </c:pt>
                <c:pt idx="2">
                  <c:v>0.89607193910175997</c:v>
                </c:pt>
                <c:pt idx="3">
                  <c:v>0.93576731810830205</c:v>
                </c:pt>
                <c:pt idx="4">
                  <c:v>0.98130850028631977</c:v>
                </c:pt>
              </c:numCache>
            </c:numRef>
          </c:val>
        </c:ser>
        <c:ser>
          <c:idx val="1"/>
          <c:order val="1"/>
          <c:tx>
            <c:strRef>
              <c:f>'08数学・全国調査・CanDoStatements'!$A$57</c:f>
              <c:strCache>
                <c:ptCount val="1"/>
                <c:pt idx="0">
                  <c:v>MA05</c:v>
                </c:pt>
              </c:strCache>
            </c:strRef>
          </c:tx>
          <c:spPr>
            <a:ln w="12700">
              <a:solidFill>
                <a:srgbClr val="CC3300"/>
              </a:solidFill>
              <a:prstDash val="solid"/>
            </a:ln>
          </c:spPr>
          <c:marker>
            <c:symbol val="none"/>
          </c:marker>
          <c:val>
            <c:numRef>
              <c:f>'08数学・全国調査・CanDoStatements'!$B$57:$F$57</c:f>
              <c:numCache>
                <c:formatCode>General</c:formatCode>
                <c:ptCount val="5"/>
                <c:pt idx="0">
                  <c:v>0.55881694122025816</c:v>
                </c:pt>
                <c:pt idx="1">
                  <c:v>0.77271273392803363</c:v>
                </c:pt>
                <c:pt idx="2">
                  <c:v>0.91849247733820305</c:v>
                </c:pt>
                <c:pt idx="3">
                  <c:v>0.98693592302064259</c:v>
                </c:pt>
                <c:pt idx="4">
                  <c:v>0.99904538018864797</c:v>
                </c:pt>
              </c:numCache>
            </c:numRef>
          </c:val>
        </c:ser>
        <c:ser>
          <c:idx val="2"/>
          <c:order val="2"/>
          <c:tx>
            <c:strRef>
              <c:f>'08数学・全国調査・CanDoStatements'!$A$58</c:f>
              <c:strCache>
                <c:ptCount val="1"/>
                <c:pt idx="0">
                  <c:v>MA04</c:v>
                </c:pt>
              </c:strCache>
            </c:strRef>
          </c:tx>
          <c:spPr>
            <a:ln w="12700">
              <a:solidFill>
                <a:srgbClr val="CC3300"/>
              </a:solidFill>
              <a:prstDash val="solid"/>
            </a:ln>
          </c:spPr>
          <c:marker>
            <c:symbol val="none"/>
          </c:marker>
          <c:val>
            <c:numRef>
              <c:f>'08数学・全国調査・CanDoStatements'!$B$58:$F$58</c:f>
              <c:numCache>
                <c:formatCode>General</c:formatCode>
                <c:ptCount val="5"/>
                <c:pt idx="0">
                  <c:v>0.59666206602181648</c:v>
                </c:pt>
                <c:pt idx="1">
                  <c:v>0.75426997186625577</c:v>
                </c:pt>
                <c:pt idx="2">
                  <c:v>0.91584086588527502</c:v>
                </c:pt>
                <c:pt idx="3">
                  <c:v>0.96987159159995195</c:v>
                </c:pt>
                <c:pt idx="4">
                  <c:v>0.99101176313592665</c:v>
                </c:pt>
              </c:numCache>
            </c:numRef>
          </c:val>
        </c:ser>
        <c:ser>
          <c:idx val="3"/>
          <c:order val="3"/>
          <c:tx>
            <c:strRef>
              <c:f>'08数学・全国調査・CanDoStatements'!$A$59</c:f>
              <c:strCache>
                <c:ptCount val="1"/>
                <c:pt idx="0">
                  <c:v>MA06</c:v>
                </c:pt>
              </c:strCache>
            </c:strRef>
          </c:tx>
          <c:spPr>
            <a:ln w="12700">
              <a:solidFill>
                <a:srgbClr val="CC3300"/>
              </a:solidFill>
              <a:prstDash val="solid"/>
            </a:ln>
          </c:spPr>
          <c:marker>
            <c:symbol val="none"/>
          </c:marker>
          <c:val>
            <c:numRef>
              <c:f>'08数学・全国調査・CanDoStatements'!$B$59:$F$59</c:f>
              <c:numCache>
                <c:formatCode>General</c:formatCode>
                <c:ptCount val="5"/>
                <c:pt idx="0">
                  <c:v>0.52107799987811498</c:v>
                </c:pt>
                <c:pt idx="1">
                  <c:v>0.76115882596256801</c:v>
                </c:pt>
                <c:pt idx="2">
                  <c:v>0.8889206450856505</c:v>
                </c:pt>
                <c:pt idx="3">
                  <c:v>0.92492546684909971</c:v>
                </c:pt>
                <c:pt idx="4">
                  <c:v>0.95766812101480703</c:v>
                </c:pt>
              </c:numCache>
            </c:numRef>
          </c:val>
        </c:ser>
        <c:ser>
          <c:idx val="4"/>
          <c:order val="4"/>
          <c:tx>
            <c:strRef>
              <c:f>'08数学・全国調査・CanDoStatements'!$A$60</c:f>
              <c:strCache>
                <c:ptCount val="1"/>
                <c:pt idx="0">
                  <c:v>MA23</c:v>
                </c:pt>
              </c:strCache>
            </c:strRef>
          </c:tx>
          <c:spPr>
            <a:ln w="12700">
              <a:solidFill>
                <a:srgbClr val="CC3300"/>
              </a:solidFill>
              <a:prstDash val="solid"/>
            </a:ln>
          </c:spPr>
          <c:marker>
            <c:symbol val="none"/>
          </c:marker>
          <c:val>
            <c:numRef>
              <c:f>'08数学・全国調査・CanDoStatements'!$B$60:$F$60</c:f>
              <c:numCache>
                <c:formatCode>General</c:formatCode>
                <c:ptCount val="5"/>
                <c:pt idx="0">
                  <c:v>0.60727521506400484</c:v>
                </c:pt>
                <c:pt idx="1">
                  <c:v>0.759080205025919</c:v>
                </c:pt>
                <c:pt idx="2">
                  <c:v>0.87723952343504963</c:v>
                </c:pt>
                <c:pt idx="3">
                  <c:v>0.97612014776202249</c:v>
                </c:pt>
                <c:pt idx="4">
                  <c:v>0.99816009303320297</c:v>
                </c:pt>
              </c:numCache>
            </c:numRef>
          </c:val>
        </c:ser>
        <c:ser>
          <c:idx val="5"/>
          <c:order val="5"/>
          <c:tx>
            <c:strRef>
              <c:f>'08数学・全国調査・CanDoStatements'!$A$61</c:f>
              <c:strCache>
                <c:ptCount val="1"/>
                <c:pt idx="0">
                  <c:v>MA21</c:v>
                </c:pt>
              </c:strCache>
            </c:strRef>
          </c:tx>
          <c:spPr>
            <a:ln w="12700">
              <a:solidFill>
                <a:srgbClr val="CC3300"/>
              </a:solidFill>
            </a:ln>
          </c:spPr>
          <c:marker>
            <c:symbol val="none"/>
          </c:marker>
          <c:val>
            <c:numRef>
              <c:f>'08数学・全国調査・CanDoStatements'!$B$61:$F$61</c:f>
              <c:numCache>
                <c:formatCode>General</c:formatCode>
                <c:ptCount val="5"/>
                <c:pt idx="0">
                  <c:v>0.54399125456741571</c:v>
                </c:pt>
                <c:pt idx="1">
                  <c:v>0.74759095525652364</c:v>
                </c:pt>
                <c:pt idx="2">
                  <c:v>0.90588833494329202</c:v>
                </c:pt>
                <c:pt idx="3">
                  <c:v>0.98586384683879502</c:v>
                </c:pt>
                <c:pt idx="4">
                  <c:v>0.99897835114819522</c:v>
                </c:pt>
              </c:numCache>
            </c:numRef>
          </c:val>
        </c:ser>
        <c:ser>
          <c:idx val="6"/>
          <c:order val="6"/>
          <c:tx>
            <c:strRef>
              <c:f>'08数学・全国調査・CanDoStatements'!$A$62</c:f>
              <c:strCache>
                <c:ptCount val="1"/>
                <c:pt idx="0">
                  <c:v>MA17</c:v>
                </c:pt>
              </c:strCache>
            </c:strRef>
          </c:tx>
          <c:spPr>
            <a:ln w="12700">
              <a:solidFill>
                <a:srgbClr val="CC3300"/>
              </a:solidFill>
            </a:ln>
          </c:spPr>
          <c:marker>
            <c:symbol val="none"/>
          </c:marker>
          <c:val>
            <c:numRef>
              <c:f>'08数学・全国調査・CanDoStatements'!$B$62:$F$62</c:f>
              <c:numCache>
                <c:formatCode>General</c:formatCode>
                <c:ptCount val="5"/>
                <c:pt idx="0">
                  <c:v>0.57898484351564095</c:v>
                </c:pt>
                <c:pt idx="1">
                  <c:v>0.77296987452065258</c:v>
                </c:pt>
                <c:pt idx="2">
                  <c:v>0.93896463202489644</c:v>
                </c:pt>
                <c:pt idx="3">
                  <c:v>0.98162004016802062</c:v>
                </c:pt>
                <c:pt idx="4">
                  <c:v>0.98247567519521251</c:v>
                </c:pt>
              </c:numCache>
            </c:numRef>
          </c:val>
        </c:ser>
        <c:ser>
          <c:idx val="7"/>
          <c:order val="7"/>
          <c:tx>
            <c:strRef>
              <c:f>'08数学・全国調査・CanDoStatements'!$A$63</c:f>
              <c:strCache>
                <c:ptCount val="1"/>
                <c:pt idx="0">
                  <c:v>MA19</c:v>
                </c:pt>
              </c:strCache>
            </c:strRef>
          </c:tx>
          <c:spPr>
            <a:ln w="12700">
              <a:solidFill>
                <a:srgbClr val="CC3300"/>
              </a:solidFill>
            </a:ln>
          </c:spPr>
          <c:marker>
            <c:symbol val="none"/>
          </c:marker>
          <c:val>
            <c:numRef>
              <c:f>'08数学・全国調査・CanDoStatements'!$B$63:$F$63</c:f>
              <c:numCache>
                <c:formatCode>General</c:formatCode>
                <c:ptCount val="5"/>
                <c:pt idx="0">
                  <c:v>0.59039635675533753</c:v>
                </c:pt>
                <c:pt idx="1">
                  <c:v>0.77498459314692203</c:v>
                </c:pt>
                <c:pt idx="2">
                  <c:v>0.86945147316984084</c:v>
                </c:pt>
                <c:pt idx="3">
                  <c:v>0.91949493203751964</c:v>
                </c:pt>
                <c:pt idx="4">
                  <c:v>0.92024726612012664</c:v>
                </c:pt>
              </c:numCache>
            </c:numRef>
          </c:val>
        </c:ser>
        <c:ser>
          <c:idx val="8"/>
          <c:order val="8"/>
          <c:tx>
            <c:strRef>
              <c:f>'08数学・全国調査・CanDoStatements'!$A$64</c:f>
              <c:strCache>
                <c:ptCount val="1"/>
                <c:pt idx="0">
                  <c:v>MA22</c:v>
                </c:pt>
              </c:strCache>
            </c:strRef>
          </c:tx>
          <c:spPr>
            <a:ln w="12700">
              <a:solidFill>
                <a:srgbClr val="CC3300"/>
              </a:solidFill>
            </a:ln>
          </c:spPr>
          <c:marker>
            <c:symbol val="none"/>
          </c:marker>
          <c:val>
            <c:numRef>
              <c:f>'08数学・全国調査・CanDoStatements'!$B$64:$F$64</c:f>
              <c:numCache>
                <c:formatCode>General</c:formatCode>
                <c:ptCount val="5"/>
                <c:pt idx="0">
                  <c:v>0.66188534343135164</c:v>
                </c:pt>
                <c:pt idx="1">
                  <c:v>0.81516664767302405</c:v>
                </c:pt>
                <c:pt idx="2">
                  <c:v>0.92458073765506299</c:v>
                </c:pt>
                <c:pt idx="3">
                  <c:v>0.98704556572485458</c:v>
                </c:pt>
                <c:pt idx="4">
                  <c:v>0.9990330638071413</c:v>
                </c:pt>
              </c:numCache>
            </c:numRef>
          </c:val>
        </c:ser>
        <c:ser>
          <c:idx val="9"/>
          <c:order val="9"/>
          <c:tx>
            <c:strRef>
              <c:f>'08数学・全国調査・CanDoStatements'!$A$65</c:f>
              <c:strCache>
                <c:ptCount val="1"/>
                <c:pt idx="0">
                  <c:v>MB01</c:v>
                </c:pt>
              </c:strCache>
            </c:strRef>
          </c:tx>
          <c:spPr>
            <a:ln w="12700">
              <a:solidFill>
                <a:srgbClr val="CC3300"/>
              </a:solidFill>
            </a:ln>
          </c:spPr>
          <c:marker>
            <c:symbol val="none"/>
          </c:marker>
          <c:val>
            <c:numRef>
              <c:f>'08数学・全国調査・CanDoStatements'!$B$65:$F$65</c:f>
              <c:numCache>
                <c:formatCode>General</c:formatCode>
                <c:ptCount val="5"/>
                <c:pt idx="0">
                  <c:v>0.68954909062011871</c:v>
                </c:pt>
                <c:pt idx="1">
                  <c:v>0.78906045904347322</c:v>
                </c:pt>
                <c:pt idx="2">
                  <c:v>0.79003613185979848</c:v>
                </c:pt>
                <c:pt idx="3">
                  <c:v>0.79177296382231277</c:v>
                </c:pt>
                <c:pt idx="4">
                  <c:v>0.84202316789534148</c:v>
                </c:pt>
              </c:numCache>
            </c:numRef>
          </c:val>
        </c:ser>
        <c:ser>
          <c:idx val="10"/>
          <c:order val="10"/>
          <c:tx>
            <c:strRef>
              <c:f>'08数学・全国調査・CanDoStatements'!$A$66</c:f>
              <c:strCache>
                <c:ptCount val="1"/>
                <c:pt idx="0">
                  <c:v>MA34</c:v>
                </c:pt>
              </c:strCache>
            </c:strRef>
          </c:tx>
          <c:spPr>
            <a:ln w="12700">
              <a:solidFill>
                <a:srgbClr val="CC3300"/>
              </a:solidFill>
            </a:ln>
          </c:spPr>
          <c:marker>
            <c:symbol val="none"/>
          </c:marker>
          <c:val>
            <c:numRef>
              <c:f>'08数学・全国調査・CanDoStatements'!$B$66:$F$66</c:f>
              <c:numCache>
                <c:formatCode>General</c:formatCode>
                <c:ptCount val="5"/>
                <c:pt idx="0">
                  <c:v>0.65097750514035102</c:v>
                </c:pt>
                <c:pt idx="1">
                  <c:v>0.74635115040104605</c:v>
                </c:pt>
                <c:pt idx="2">
                  <c:v>0.88463737320051095</c:v>
                </c:pt>
                <c:pt idx="3">
                  <c:v>0.89500379733047364</c:v>
                </c:pt>
                <c:pt idx="4">
                  <c:v>0.89626083653815558</c:v>
                </c:pt>
              </c:numCache>
            </c:numRef>
          </c:val>
        </c:ser>
        <c:ser>
          <c:idx val="11"/>
          <c:order val="11"/>
          <c:tx>
            <c:strRef>
              <c:f>'08数学・全国調査・CanDoStatements'!$A$67</c:f>
              <c:strCache>
                <c:ptCount val="1"/>
                <c:pt idx="0">
                  <c:v>MA35</c:v>
                </c:pt>
              </c:strCache>
            </c:strRef>
          </c:tx>
          <c:spPr>
            <a:ln w="12700">
              <a:solidFill>
                <a:srgbClr val="CC3300"/>
              </a:solidFill>
            </a:ln>
          </c:spPr>
          <c:marker>
            <c:symbol val="none"/>
          </c:marker>
          <c:val>
            <c:numRef>
              <c:f>'08数学・全国調査・CanDoStatements'!$B$67:$F$67</c:f>
              <c:numCache>
                <c:formatCode>General</c:formatCode>
                <c:ptCount val="5"/>
                <c:pt idx="0">
                  <c:v>0.74123167118597821</c:v>
                </c:pt>
                <c:pt idx="1">
                  <c:v>0.85703776094408901</c:v>
                </c:pt>
                <c:pt idx="2">
                  <c:v>0.90413806363150395</c:v>
                </c:pt>
                <c:pt idx="3">
                  <c:v>0.9364891216586495</c:v>
                </c:pt>
                <c:pt idx="4">
                  <c:v>0.93791127700834365</c:v>
                </c:pt>
              </c:numCache>
            </c:numRef>
          </c:val>
        </c:ser>
        <c:ser>
          <c:idx val="12"/>
          <c:order val="12"/>
          <c:tx>
            <c:strRef>
              <c:f>'08数学・全国調査・CanDoStatements'!$A$68</c:f>
              <c:strCache>
                <c:ptCount val="1"/>
                <c:pt idx="0">
                  <c:v>MA09</c:v>
                </c:pt>
              </c:strCache>
            </c:strRef>
          </c:tx>
          <c:spPr>
            <a:ln w="12700">
              <a:solidFill>
                <a:srgbClr val="006600"/>
              </a:solidFill>
            </a:ln>
          </c:spPr>
          <c:marker>
            <c:symbol val="none"/>
          </c:marker>
          <c:val>
            <c:numRef>
              <c:f>'08数学・全国調査・CanDoStatements'!$B$68:$F$68</c:f>
              <c:numCache>
                <c:formatCode>General</c:formatCode>
                <c:ptCount val="5"/>
                <c:pt idx="0">
                  <c:v>0.74538651211810758</c:v>
                </c:pt>
                <c:pt idx="1">
                  <c:v>0.87004493908486158</c:v>
                </c:pt>
                <c:pt idx="2">
                  <c:v>0.92769046863428983</c:v>
                </c:pt>
                <c:pt idx="3">
                  <c:v>0.92954076134585051</c:v>
                </c:pt>
                <c:pt idx="4">
                  <c:v>0.932588199455196</c:v>
                </c:pt>
              </c:numCache>
            </c:numRef>
          </c:val>
        </c:ser>
        <c:ser>
          <c:idx val="13"/>
          <c:order val="13"/>
          <c:tx>
            <c:strRef>
              <c:f>'08数学・全国調査・CanDoStatements'!$A$69</c:f>
              <c:strCache>
                <c:ptCount val="1"/>
                <c:pt idx="0">
                  <c:v>MA01</c:v>
                </c:pt>
              </c:strCache>
            </c:strRef>
          </c:tx>
          <c:spPr>
            <a:ln w="12700">
              <a:solidFill>
                <a:srgbClr val="006600"/>
              </a:solidFill>
            </a:ln>
          </c:spPr>
          <c:marker>
            <c:symbol val="none"/>
          </c:marker>
          <c:val>
            <c:numRef>
              <c:f>'08数学・全国調査・CanDoStatements'!$B$69:$F$69</c:f>
              <c:numCache>
                <c:formatCode>General</c:formatCode>
                <c:ptCount val="5"/>
                <c:pt idx="0">
                  <c:v>0.82785046823568464</c:v>
                </c:pt>
                <c:pt idx="1">
                  <c:v>0.92515536421319722</c:v>
                </c:pt>
                <c:pt idx="2">
                  <c:v>0.94394105956552621</c:v>
                </c:pt>
                <c:pt idx="3">
                  <c:v>0.94467485441391108</c:v>
                </c:pt>
                <c:pt idx="4">
                  <c:v>0.94784695834460164</c:v>
                </c:pt>
              </c:numCache>
            </c:numRef>
          </c:val>
        </c:ser>
        <c:ser>
          <c:idx val="14"/>
          <c:order val="14"/>
          <c:tx>
            <c:strRef>
              <c:f>'08数学・全国調査・CanDoStatements'!$A$70</c:f>
              <c:strCache>
                <c:ptCount val="1"/>
                <c:pt idx="0">
                  <c:v>MA36</c:v>
                </c:pt>
              </c:strCache>
            </c:strRef>
          </c:tx>
          <c:spPr>
            <a:ln w="12700">
              <a:solidFill>
                <a:srgbClr val="006600"/>
              </a:solidFill>
            </a:ln>
          </c:spPr>
          <c:marker>
            <c:symbol val="none"/>
          </c:marker>
          <c:val>
            <c:numRef>
              <c:f>'08数学・全国調査・CanDoStatements'!$B$70:$F$70</c:f>
              <c:numCache>
                <c:formatCode>General</c:formatCode>
                <c:ptCount val="5"/>
                <c:pt idx="0">
                  <c:v>0.76335657204711704</c:v>
                </c:pt>
                <c:pt idx="1">
                  <c:v>0.86287244870857371</c:v>
                </c:pt>
                <c:pt idx="2">
                  <c:v>0.94662391726686035</c:v>
                </c:pt>
                <c:pt idx="3">
                  <c:v>0.96086063801328359</c:v>
                </c:pt>
                <c:pt idx="4">
                  <c:v>0.96768425443806871</c:v>
                </c:pt>
              </c:numCache>
            </c:numRef>
          </c:val>
        </c:ser>
        <c:marker val="1"/>
        <c:axId val="96832128"/>
        <c:axId val="96846592"/>
      </c:lineChart>
      <c:catAx>
        <c:axId val="96832128"/>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4097848911981363"/>
              <c:y val="0.81726496609489829"/>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6846592"/>
        <c:crosses val="autoZero"/>
        <c:auto val="1"/>
        <c:lblAlgn val="ctr"/>
        <c:lblOffset val="100"/>
        <c:tickLblSkip val="1"/>
        <c:tickMarkSkip val="1"/>
      </c:catAx>
      <c:valAx>
        <c:axId val="96846592"/>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4.4735875592342763E-3"/>
              <c:y val="0.22702432838097072"/>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6832128"/>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522"/>
        </c:manualLayout>
      </c:layout>
      <c:spPr>
        <a:noFill/>
        <a:ln w="25400">
          <a:noFill/>
        </a:ln>
      </c:spPr>
    </c:title>
    <c:plotArea>
      <c:layout>
        <c:manualLayout>
          <c:layoutTarget val="inner"/>
          <c:xMode val="edge"/>
          <c:yMode val="edge"/>
          <c:x val="0.28266353195291977"/>
          <c:y val="3.5172258165207582E-2"/>
          <c:w val="0.68631008908522551"/>
          <c:h val="0.67781842258117042"/>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0.25674400177994916</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0.17970041779887208</c:v>
                </c:pt>
                <c:pt idx="1">
                  <c:v>0.18321098846490513</c:v>
                </c:pt>
                <c:pt idx="2">
                  <c:v>0.18511804482265412</c:v>
                </c:pt>
                <c:pt idx="3">
                  <c:v>0.21049888611936418</c:v>
                </c:pt>
                <c:pt idx="4">
                  <c:v>0.33840595508703636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0.11872375549607408</c:v>
                </c:pt>
                <c:pt idx="2">
                  <c:v>0.24981563206578708</c:v>
                </c:pt>
                <c:pt idx="3">
                  <c:v>0.42702012304977233</c:v>
                </c:pt>
                <c:pt idx="4">
                  <c:v>0.54112540743815063</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0.12097064633124704</c:v>
                </c:pt>
                <c:pt idx="1">
                  <c:v>0.12520439679834899</c:v>
                </c:pt>
                <c:pt idx="2">
                  <c:v>0.30420996521555432</c:v>
                </c:pt>
                <c:pt idx="3">
                  <c:v>0.60800234075216053</c:v>
                </c:pt>
                <c:pt idx="4">
                  <c:v>0.79742298560520852</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0.10953688029307104</c:v>
                </c:pt>
                <c:pt idx="1">
                  <c:v>0.23896978939287516</c:v>
                </c:pt>
                <c:pt idx="2">
                  <c:v>0.5118430271584945</c:v>
                </c:pt>
                <c:pt idx="3">
                  <c:v>0.7277368362026303</c:v>
                </c:pt>
                <c:pt idx="4">
                  <c:v>0.82800688737617734</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1.9502681256869915E-2</c:v>
                </c:pt>
                <c:pt idx="1">
                  <c:v>6.2494811474739904E-2</c:v>
                </c:pt>
                <c:pt idx="2">
                  <c:v>0.25296821855381402</c:v>
                </c:pt>
                <c:pt idx="3">
                  <c:v>0.64388006050564839</c:v>
                </c:pt>
                <c:pt idx="4">
                  <c:v>0.87176185596972033</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0.47044463127365133</c:v>
                </c:pt>
                <c:pt idx="1">
                  <c:v>0.49656834943847517</c:v>
                </c:pt>
                <c:pt idx="2">
                  <c:v>0.52753131136907405</c:v>
                </c:pt>
                <c:pt idx="3">
                  <c:v>0.69389367531729329</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0.50566394470766518</c:v>
                </c:pt>
                <c:pt idx="1">
                  <c:v>0.65316539534150031</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0.67229191922596132</c:v>
                </c:pt>
                <c:pt idx="2">
                  <c:v>0.71940017779753396</c:v>
                </c:pt>
                <c:pt idx="3">
                  <c:v>0.72437615561658031</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0.48670935650959585</c:v>
                </c:pt>
                <c:pt idx="2">
                  <c:v>0.61766458711028105</c:v>
                </c:pt>
                <c:pt idx="3">
                  <c:v>0.74286849236369568</c:v>
                </c:pt>
                <c:pt idx="4">
                  <c:v>0.75513655809703062</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0.37826206517675726</c:v>
                </c:pt>
                <c:pt idx="3">
                  <c:v>0.65126544748863635</c:v>
                </c:pt>
                <c:pt idx="4">
                  <c:v>0.8666292942820738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0.22084430606136507</c:v>
                </c:pt>
                <c:pt idx="1">
                  <c:v>0.25014424613007985</c:v>
                </c:pt>
                <c:pt idx="2">
                  <c:v>0.52143871577467371</c:v>
                </c:pt>
                <c:pt idx="3">
                  <c:v>0.66806634980582869</c:v>
                </c:pt>
                <c:pt idx="4">
                  <c:v>0.7456969123869156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0.48406931187714825</c:v>
                </c:pt>
                <c:pt idx="2">
                  <c:v>0.65318520194028395</c:v>
                </c:pt>
                <c:pt idx="3">
                  <c:v>0.71970718047358351</c:v>
                </c:pt>
                <c:pt idx="4">
                  <c:v>0.7594956151118778</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0.10189474585962408</c:v>
                </c:pt>
                <c:pt idx="1">
                  <c:v>0.19249131688930612</c:v>
                </c:pt>
                <c:pt idx="2">
                  <c:v>0.40203160823203699</c:v>
                </c:pt>
                <c:pt idx="3">
                  <c:v>0.74363208701602002</c:v>
                </c:pt>
                <c:pt idx="4">
                  <c:v>0.90154691461852732</c:v>
                </c:pt>
              </c:numCache>
            </c:numRef>
          </c:val>
        </c:ser>
        <c:ser>
          <c:idx val="15"/>
          <c:order val="1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0.21220901464339709</c:v>
                </c:pt>
                <c:pt idx="1">
                  <c:v>0.32251402541463026</c:v>
                </c:pt>
                <c:pt idx="2">
                  <c:v>0.5619775615483843</c:v>
                </c:pt>
                <c:pt idx="3">
                  <c:v>0.79948898137673641</c:v>
                </c:pt>
                <c:pt idx="4">
                  <c:v>0.92895592667787763</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0.37056414613960625</c:v>
                </c:pt>
                <c:pt idx="1">
                  <c:v>0.46417607482243217</c:v>
                </c:pt>
                <c:pt idx="2">
                  <c:v>0.59157385235441795</c:v>
                </c:pt>
                <c:pt idx="3">
                  <c:v>0.80618442560485004</c:v>
                </c:pt>
                <c:pt idx="4">
                  <c:v>0.83882562693619267</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0.41921012295715215</c:v>
                </c:pt>
                <c:pt idx="1">
                  <c:v>0.538168334434456</c:v>
                </c:pt>
                <c:pt idx="2">
                  <c:v>0.67786822371881661</c:v>
                </c:pt>
                <c:pt idx="3">
                  <c:v>0.82786847666844665</c:v>
                </c:pt>
                <c:pt idx="4">
                  <c:v>0.84131537970615067</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0.30097540380695126</c:v>
                </c:pt>
                <c:pt idx="1">
                  <c:v>0.42252558652246625</c:v>
                </c:pt>
                <c:pt idx="2">
                  <c:v>0.71513319834585098</c:v>
                </c:pt>
                <c:pt idx="3">
                  <c:v>0.91633414066923169</c:v>
                </c:pt>
                <c:pt idx="4">
                  <c:v>0.9803529465596037</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0.30783049083584546</c:v>
                </c:pt>
                <c:pt idx="1">
                  <c:v>0.54271795243984133</c:v>
                </c:pt>
                <c:pt idx="2">
                  <c:v>0.70881709962949635</c:v>
                </c:pt>
                <c:pt idx="3">
                  <c:v>0.74707854424522102</c:v>
                </c:pt>
                <c:pt idx="4">
                  <c:v>0.84243223858108729</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0.44164969502559981</c:v>
                </c:pt>
                <c:pt idx="3">
                  <c:v>0.77045577002139431</c:v>
                </c:pt>
                <c:pt idx="4">
                  <c:v>0.81338705981193038</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0.79196258718486767</c:v>
                </c:pt>
                <c:pt idx="4">
                  <c:v>0.87426612067769272</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0.48696495691841024</c:v>
                </c:pt>
                <c:pt idx="1">
                  <c:v>0.55894507571434005</c:v>
                </c:pt>
                <c:pt idx="2">
                  <c:v>0.71103785338586234</c:v>
                </c:pt>
                <c:pt idx="3">
                  <c:v>0.74559913777060205</c:v>
                </c:pt>
                <c:pt idx="4">
                  <c:v>0.74661545928179762</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0.35338125237220624</c:v>
                </c:pt>
                <c:pt idx="1">
                  <c:v>0.50182740202550136</c:v>
                </c:pt>
                <c:pt idx="2">
                  <c:v>0.6150898849445775</c:v>
                </c:pt>
                <c:pt idx="3">
                  <c:v>0.76408602489039901</c:v>
                </c:pt>
                <c:pt idx="4">
                  <c:v>0.89560624505025965</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0.46509277089723217</c:v>
                </c:pt>
                <c:pt idx="1">
                  <c:v>0.59832089382220366</c:v>
                </c:pt>
                <c:pt idx="2">
                  <c:v>0.66792117517522531</c:v>
                </c:pt>
                <c:pt idx="3">
                  <c:v>0.89687670401270869</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0.38049507800374516</c:v>
                </c:pt>
                <c:pt idx="1">
                  <c:v>0.51185667911200372</c:v>
                </c:pt>
                <c:pt idx="2">
                  <c:v>0.72728499019934001</c:v>
                </c:pt>
                <c:pt idx="3">
                  <c:v>0.89902510324506102</c:v>
                </c:pt>
                <c:pt idx="4">
                  <c:v>0.95737990619973834</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0.51679693715237829</c:v>
                </c:pt>
                <c:pt idx="1">
                  <c:v>0.62004757129429133</c:v>
                </c:pt>
                <c:pt idx="2">
                  <c:v>0.78951577108771065</c:v>
                </c:pt>
                <c:pt idx="3">
                  <c:v>0.9100911924677253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0.65183972369291432</c:v>
                </c:pt>
                <c:pt idx="1">
                  <c:v>0.74215858526489131</c:v>
                </c:pt>
                <c:pt idx="2">
                  <c:v>0.85039742209980951</c:v>
                </c:pt>
                <c:pt idx="3">
                  <c:v>0.85289030227532237</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0.50569043109301548</c:v>
                </c:pt>
                <c:pt idx="1">
                  <c:v>0.73417659372490196</c:v>
                </c:pt>
                <c:pt idx="2">
                  <c:v>0.89063741740844449</c:v>
                </c:pt>
                <c:pt idx="3">
                  <c:v>0.95027597148505605</c:v>
                </c:pt>
                <c:pt idx="4">
                  <c:v>0.96745920855140732</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0.67731203043353161</c:v>
                </c:pt>
                <c:pt idx="2">
                  <c:v>0.7680876920098898</c:v>
                </c:pt>
                <c:pt idx="3">
                  <c:v>0.91551417566321969</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0.58030472699927471</c:v>
                </c:pt>
                <c:pt idx="1">
                  <c:v>0.65226233481926665</c:v>
                </c:pt>
                <c:pt idx="2">
                  <c:v>0.79868376597343971</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0.46347587636807425</c:v>
                </c:pt>
                <c:pt idx="1">
                  <c:v>0.651951149896006</c:v>
                </c:pt>
                <c:pt idx="2">
                  <c:v>0.84336951301959062</c:v>
                </c:pt>
                <c:pt idx="3">
                  <c:v>0.88062321197844229</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0.44754733662185681</c:v>
                </c:pt>
                <c:pt idx="1">
                  <c:v>0.62771106689960632</c:v>
                </c:pt>
                <c:pt idx="2">
                  <c:v>0.86792400580524798</c:v>
                </c:pt>
                <c:pt idx="3">
                  <c:v>0.92711576270923268</c:v>
                </c:pt>
                <c:pt idx="4">
                  <c:v>0.92946696398284545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0.72770839705304435</c:v>
                </c:pt>
                <c:pt idx="2">
                  <c:v>0.87083814983350605</c:v>
                </c:pt>
                <c:pt idx="3">
                  <c:v>0.93766835907009904</c:v>
                </c:pt>
                <c:pt idx="4">
                  <c:v>0.94406527660578465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0.33407581594967051</c:v>
                </c:pt>
                <c:pt idx="1">
                  <c:v>0.50460383648184148</c:v>
                </c:pt>
                <c:pt idx="2">
                  <c:v>0.7709846322248588</c:v>
                </c:pt>
                <c:pt idx="3">
                  <c:v>0.85970249351322936</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0.54263242888858931</c:v>
                </c:pt>
                <c:pt idx="1">
                  <c:v>0.64027284105345394</c:v>
                </c:pt>
                <c:pt idx="2">
                  <c:v>0.78851061276195666</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0.98130850028632066</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0.55881694122025938</c:v>
                </c:pt>
                <c:pt idx="1">
                  <c:v>0.7727127339280333</c:v>
                </c:pt>
                <c:pt idx="2">
                  <c:v>0.91849247733820305</c:v>
                </c:pt>
                <c:pt idx="3">
                  <c:v>0.9869359230206427</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0.59666206602181671</c:v>
                </c:pt>
                <c:pt idx="1">
                  <c:v>0.75426997186625666</c:v>
                </c:pt>
                <c:pt idx="2">
                  <c:v>0.91584086588527502</c:v>
                </c:pt>
                <c:pt idx="3">
                  <c:v>0.96987159159995195</c:v>
                </c:pt>
                <c:pt idx="4">
                  <c:v>0.99101176313592765</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0.88892064508565072</c:v>
                </c:pt>
                <c:pt idx="3">
                  <c:v>0.92492546684909849</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0.6072752150640035</c:v>
                </c:pt>
                <c:pt idx="1">
                  <c:v>0.759080205025919</c:v>
                </c:pt>
                <c:pt idx="2">
                  <c:v>0.8772395234350493</c:v>
                </c:pt>
                <c:pt idx="3">
                  <c:v>0.97612014776202272</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0.54399125456741448</c:v>
                </c:pt>
                <c:pt idx="1">
                  <c:v>0.7475909552565233</c:v>
                </c:pt>
                <c:pt idx="2">
                  <c:v>0.90588833494329202</c:v>
                </c:pt>
                <c:pt idx="3">
                  <c:v>0.98586384683879502</c:v>
                </c:pt>
                <c:pt idx="4">
                  <c:v>0.99897835114819433</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0.77296987452065136</c:v>
                </c:pt>
                <c:pt idx="2">
                  <c:v>0.93896463202489466</c:v>
                </c:pt>
                <c:pt idx="3">
                  <c:v>0.98162004016802029</c:v>
                </c:pt>
                <c:pt idx="4">
                  <c:v>0.98247567519521262</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0.59039635675533852</c:v>
                </c:pt>
                <c:pt idx="1">
                  <c:v>0.77498459314692203</c:v>
                </c:pt>
                <c:pt idx="2">
                  <c:v>0.86945147316983951</c:v>
                </c:pt>
                <c:pt idx="3">
                  <c:v>0.91949493203751931</c:v>
                </c:pt>
                <c:pt idx="4">
                  <c:v>0.92024726612012631</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0.6618853434313513</c:v>
                </c:pt>
                <c:pt idx="1">
                  <c:v>0.81516664767302405</c:v>
                </c:pt>
                <c:pt idx="2">
                  <c:v>0.92458073765506299</c:v>
                </c:pt>
                <c:pt idx="3">
                  <c:v>0.98704556572485469</c:v>
                </c:pt>
                <c:pt idx="4">
                  <c:v>0.99903306380714241</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0.6895490906201176</c:v>
                </c:pt>
                <c:pt idx="1">
                  <c:v>0.78906045904347233</c:v>
                </c:pt>
                <c:pt idx="2">
                  <c:v>0.79003613185979871</c:v>
                </c:pt>
                <c:pt idx="3">
                  <c:v>0.79177296382231366</c:v>
                </c:pt>
                <c:pt idx="4">
                  <c:v>0.84202316789534171</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0.89500379733047331</c:v>
                </c:pt>
                <c:pt idx="4">
                  <c:v>0.89626083653815436</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0.74123167118597733</c:v>
                </c:pt>
                <c:pt idx="1">
                  <c:v>0.85703776094408901</c:v>
                </c:pt>
                <c:pt idx="2">
                  <c:v>0.90413806363150395</c:v>
                </c:pt>
                <c:pt idx="3">
                  <c:v>0.93648912165864961</c:v>
                </c:pt>
                <c:pt idx="4">
                  <c:v>0.93791127700834331</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0.74538651211810636</c:v>
                </c:pt>
                <c:pt idx="1">
                  <c:v>0.87004493908486036</c:v>
                </c:pt>
                <c:pt idx="2">
                  <c:v>0.9276904686342885</c:v>
                </c:pt>
                <c:pt idx="3">
                  <c:v>0.92954076134585062</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0.82785046823568431</c:v>
                </c:pt>
                <c:pt idx="1">
                  <c:v>0.92515536421319633</c:v>
                </c:pt>
                <c:pt idx="2">
                  <c:v>0.94394105956552465</c:v>
                </c:pt>
                <c:pt idx="3">
                  <c:v>0.94467485441390964</c:v>
                </c:pt>
                <c:pt idx="4">
                  <c:v>0.94784695834460131</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0.8628724487085726</c:v>
                </c:pt>
                <c:pt idx="2">
                  <c:v>0.94662391726685935</c:v>
                </c:pt>
                <c:pt idx="3">
                  <c:v>0.96086063801328236</c:v>
                </c:pt>
                <c:pt idx="4">
                  <c:v>0.9676842544380676</c:v>
                </c:pt>
              </c:numCache>
            </c:numRef>
          </c:val>
        </c:ser>
        <c:marker val="1"/>
        <c:axId val="97092736"/>
        <c:axId val="97094656"/>
      </c:lineChart>
      <c:catAx>
        <c:axId val="97092736"/>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638"/>
              <c:y val="0.828950586395370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094656"/>
        <c:crosses val="autoZero"/>
        <c:auto val="1"/>
        <c:lblAlgn val="ctr"/>
        <c:lblOffset val="100"/>
        <c:tickLblSkip val="1"/>
        <c:tickMarkSkip val="1"/>
      </c:catAx>
      <c:valAx>
        <c:axId val="97094656"/>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292E-4"/>
              <c:y val="0.213779169947022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092736"/>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en-US" altLang="ja-JP" sz="2800" b="1" i="0" u="none" strike="noStrike" baseline="0">
                <a:solidFill>
                  <a:srgbClr val="CC3300"/>
                </a:solidFill>
                <a:effectLst/>
                <a:latin typeface="ＭＳ Ｐゴシック"/>
                <a:ea typeface="ＭＳ Ｐゴシック"/>
              </a:rPr>
              <a:t>2</a:t>
            </a:r>
            <a:r>
              <a:rPr lang="en-US" altLang="ja-JP" sz="2800" b="1" i="0" u="none" strike="noStrike" baseline="0">
                <a:solidFill>
                  <a:srgbClr val="000000"/>
                </a:solidFill>
                <a:effectLst/>
                <a:latin typeface="ＭＳ Ｐゴシック"/>
                <a:ea typeface="ＭＳ Ｐゴシック"/>
              </a:rPr>
              <a:t>-</a:t>
            </a:r>
            <a:r>
              <a:rPr lang="en-US" altLang="ja-JP" sz="2800" b="1" i="0" u="none" strike="noStrike" baseline="0">
                <a:solidFill>
                  <a:srgbClr val="0000CC"/>
                </a:solidFill>
                <a:effectLst/>
                <a:latin typeface="ＭＳ Ｐゴシック"/>
                <a:ea typeface="ＭＳ Ｐゴシック"/>
              </a:rPr>
              <a:t>3</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804173964181863"/>
          <c:y val="0.88881445114033653"/>
        </c:manualLayout>
      </c:layout>
      <c:spPr>
        <a:noFill/>
        <a:ln w="25400">
          <a:noFill/>
        </a:ln>
      </c:spPr>
    </c:title>
    <c:plotArea>
      <c:layout>
        <c:manualLayout>
          <c:layoutTarget val="inner"/>
          <c:xMode val="edge"/>
          <c:yMode val="edge"/>
          <c:x val="0.31160678661488161"/>
          <c:y val="4.3127002892343828E-2"/>
          <c:w val="0.66764863417247244"/>
          <c:h val="0.6604941387173513"/>
        </c:manualLayout>
      </c:layout>
      <c:lineChart>
        <c:grouping val="standard"/>
        <c:ser>
          <c:idx val="0"/>
          <c:order val="0"/>
          <c:spPr>
            <a:ln w="12700">
              <a:solidFill>
                <a:srgbClr val="0000CC"/>
              </a:solidFill>
              <a:prstDash val="solid"/>
            </a:ln>
          </c:spPr>
          <c:marker>
            <c:symbol val="none"/>
          </c:marker>
          <c:val>
            <c:numRef>
              <c:f>'08数学・全国調査・CanDoStatements'!$B$46:$F$46</c:f>
              <c:numCache>
                <c:formatCode>General</c:formatCode>
                <c:ptCount val="5"/>
                <c:pt idx="0">
                  <c:v>0.51679693715237862</c:v>
                </c:pt>
                <c:pt idx="1">
                  <c:v>0.62004757129429233</c:v>
                </c:pt>
                <c:pt idx="2">
                  <c:v>0.78951577108770965</c:v>
                </c:pt>
                <c:pt idx="3">
                  <c:v>0.91009119246772563</c:v>
                </c:pt>
                <c:pt idx="4">
                  <c:v>0.95796769070079701</c:v>
                </c:pt>
              </c:numCache>
            </c:numRef>
          </c:val>
        </c:ser>
        <c:ser>
          <c:idx val="1"/>
          <c:order val="1"/>
          <c:spPr>
            <a:ln w="12700">
              <a:solidFill>
                <a:srgbClr val="0000CC"/>
              </a:solidFill>
              <a:prstDash val="solid"/>
            </a:ln>
          </c:spPr>
          <c:marker>
            <c:symbol val="none"/>
          </c:marker>
          <c:val>
            <c:numRef>
              <c:f>'08数学・全国調査・CanDoStatements'!$B$47:$F$47</c:f>
              <c:numCache>
                <c:formatCode>General</c:formatCode>
                <c:ptCount val="5"/>
                <c:pt idx="0">
                  <c:v>0.65183972369291465</c:v>
                </c:pt>
                <c:pt idx="1">
                  <c:v>0.74215858526489165</c:v>
                </c:pt>
                <c:pt idx="2">
                  <c:v>0.85039742209981084</c:v>
                </c:pt>
                <c:pt idx="3">
                  <c:v>0.85289030227532359</c:v>
                </c:pt>
                <c:pt idx="4">
                  <c:v>0.85591408416538695</c:v>
                </c:pt>
              </c:numCache>
            </c:numRef>
          </c:val>
        </c:ser>
        <c:ser>
          <c:idx val="2"/>
          <c:order val="2"/>
          <c:spPr>
            <a:ln w="12700">
              <a:solidFill>
                <a:srgbClr val="0000CC"/>
              </a:solidFill>
              <a:prstDash val="solid"/>
            </a:ln>
          </c:spPr>
          <c:marker>
            <c:symbol val="none"/>
          </c:marker>
          <c:val>
            <c:numRef>
              <c:f>'08数学・全国調査・CanDoStatements'!$B$48:$F$48</c:f>
              <c:numCache>
                <c:formatCode>General</c:formatCode>
                <c:ptCount val="5"/>
                <c:pt idx="0">
                  <c:v>0.5056904310930167</c:v>
                </c:pt>
                <c:pt idx="1">
                  <c:v>0.73417659372490196</c:v>
                </c:pt>
                <c:pt idx="2">
                  <c:v>0.89063741740844571</c:v>
                </c:pt>
                <c:pt idx="3">
                  <c:v>0.95027597148505605</c:v>
                </c:pt>
                <c:pt idx="4">
                  <c:v>0.96745920855140821</c:v>
                </c:pt>
              </c:numCache>
            </c:numRef>
          </c:val>
        </c:ser>
        <c:ser>
          <c:idx val="3"/>
          <c:order val="3"/>
          <c:spPr>
            <a:ln w="12700">
              <a:solidFill>
                <a:srgbClr val="0000CC"/>
              </a:solidFill>
              <a:prstDash val="solid"/>
            </a:ln>
          </c:spPr>
          <c:marker>
            <c:symbol val="none"/>
          </c:marker>
          <c:val>
            <c:numRef>
              <c:f>'08数学・全国調査・CanDoStatements'!$B$49:$F$49</c:f>
              <c:numCache>
                <c:formatCode>General</c:formatCode>
                <c:ptCount val="5"/>
                <c:pt idx="0">
                  <c:v>0.62497459409996003</c:v>
                </c:pt>
                <c:pt idx="1">
                  <c:v>0.67731203043353272</c:v>
                </c:pt>
                <c:pt idx="2">
                  <c:v>0.7680876920098918</c:v>
                </c:pt>
                <c:pt idx="3">
                  <c:v>0.91551417566321958</c:v>
                </c:pt>
                <c:pt idx="4">
                  <c:v>0.96306037298316405</c:v>
                </c:pt>
              </c:numCache>
            </c:numRef>
          </c:val>
        </c:ser>
        <c:ser>
          <c:idx val="4"/>
          <c:order val="4"/>
          <c:spPr>
            <a:ln w="12700">
              <a:solidFill>
                <a:srgbClr val="0000CC"/>
              </a:solidFill>
              <a:prstDash val="solid"/>
            </a:ln>
          </c:spPr>
          <c:marker>
            <c:symbol val="none"/>
          </c:marker>
          <c:val>
            <c:numRef>
              <c:f>'08数学・全国調査・CanDoStatements'!$B$50:$F$50</c:f>
              <c:numCache>
                <c:formatCode>General</c:formatCode>
                <c:ptCount val="5"/>
                <c:pt idx="0">
                  <c:v>0.58030472699927449</c:v>
                </c:pt>
                <c:pt idx="1">
                  <c:v>0.65226233481926565</c:v>
                </c:pt>
                <c:pt idx="2">
                  <c:v>0.79868376597343949</c:v>
                </c:pt>
                <c:pt idx="3">
                  <c:v>0.90032141074778504</c:v>
                </c:pt>
                <c:pt idx="4">
                  <c:v>0.93432888364622502</c:v>
                </c:pt>
              </c:numCache>
            </c:numRef>
          </c:val>
        </c:ser>
        <c:ser>
          <c:idx val="5"/>
          <c:order val="5"/>
          <c:spPr>
            <a:ln w="12700">
              <a:solidFill>
                <a:srgbClr val="0000CC"/>
              </a:solidFill>
            </a:ln>
          </c:spPr>
          <c:marker>
            <c:symbol val="none"/>
          </c:marker>
          <c:val>
            <c:numRef>
              <c:f>'08数学・全国調査・CanDoStatements'!$B$51:$F$51</c:f>
              <c:numCache>
                <c:formatCode>General</c:formatCode>
                <c:ptCount val="5"/>
                <c:pt idx="0">
                  <c:v>0.46347587636807486</c:v>
                </c:pt>
                <c:pt idx="1">
                  <c:v>0.651951149896006</c:v>
                </c:pt>
                <c:pt idx="2">
                  <c:v>0.84336951301959184</c:v>
                </c:pt>
                <c:pt idx="3">
                  <c:v>0.88062321197844262</c:v>
                </c:pt>
                <c:pt idx="4">
                  <c:v>0.94208086663735202</c:v>
                </c:pt>
              </c:numCache>
            </c:numRef>
          </c:val>
        </c:ser>
        <c:ser>
          <c:idx val="6"/>
          <c:order val="6"/>
          <c:spPr>
            <a:ln w="12700">
              <a:solidFill>
                <a:srgbClr val="0000CC"/>
              </a:solidFill>
            </a:ln>
          </c:spPr>
          <c:marker>
            <c:symbol val="none"/>
          </c:marker>
          <c:val>
            <c:numRef>
              <c:f>'08数学・全国調査・CanDoStatements'!$B$52:$F$52</c:f>
              <c:numCache>
                <c:formatCode>General</c:formatCode>
                <c:ptCount val="5"/>
                <c:pt idx="0">
                  <c:v>0.44754733662185675</c:v>
                </c:pt>
                <c:pt idx="1">
                  <c:v>0.62771106689960665</c:v>
                </c:pt>
                <c:pt idx="2">
                  <c:v>0.86792400580524798</c:v>
                </c:pt>
                <c:pt idx="3">
                  <c:v>0.92711576270923257</c:v>
                </c:pt>
                <c:pt idx="4">
                  <c:v>0.92946696398284379</c:v>
                </c:pt>
              </c:numCache>
            </c:numRef>
          </c:val>
        </c:ser>
        <c:ser>
          <c:idx val="7"/>
          <c:order val="7"/>
          <c:spPr>
            <a:ln w="12700">
              <a:solidFill>
                <a:schemeClr val="tx1"/>
              </a:solidFill>
            </a:ln>
          </c:spPr>
          <c:marker>
            <c:symbol val="none"/>
          </c:marker>
          <c:val>
            <c:numRef>
              <c:f>'08数学・全国調査・CanDoStatements'!$B$53:$F$53</c:f>
              <c:numCache>
                <c:formatCode>General</c:formatCode>
                <c:ptCount val="5"/>
                <c:pt idx="0">
                  <c:v>0.61047691307926899</c:v>
                </c:pt>
                <c:pt idx="1">
                  <c:v>0.72770839705304535</c:v>
                </c:pt>
                <c:pt idx="2">
                  <c:v>0.87083814983350605</c:v>
                </c:pt>
                <c:pt idx="3">
                  <c:v>0.93766835907009904</c:v>
                </c:pt>
                <c:pt idx="4">
                  <c:v>0.94406527660578621</c:v>
                </c:pt>
              </c:numCache>
            </c:numRef>
          </c:val>
        </c:ser>
        <c:ser>
          <c:idx val="8"/>
          <c:order val="8"/>
          <c:spPr>
            <a:ln w="12700">
              <a:solidFill>
                <a:srgbClr val="0000CC"/>
              </a:solidFill>
            </a:ln>
          </c:spPr>
          <c:marker>
            <c:symbol val="none"/>
          </c:marker>
          <c:val>
            <c:numRef>
              <c:f>'08数学・全国調査・CanDoStatements'!$B$54:$F$54</c:f>
              <c:numCache>
                <c:formatCode>General</c:formatCode>
                <c:ptCount val="5"/>
                <c:pt idx="0">
                  <c:v>0.33407581594967184</c:v>
                </c:pt>
                <c:pt idx="1">
                  <c:v>0.5046038364818427</c:v>
                </c:pt>
                <c:pt idx="2">
                  <c:v>0.7709846322248608</c:v>
                </c:pt>
                <c:pt idx="3">
                  <c:v>0.85970249351323058</c:v>
                </c:pt>
                <c:pt idx="4">
                  <c:v>0.95520322201021901</c:v>
                </c:pt>
              </c:numCache>
            </c:numRef>
          </c:val>
        </c:ser>
        <c:ser>
          <c:idx val="9"/>
          <c:order val="9"/>
          <c:spPr>
            <a:ln w="12700">
              <a:solidFill>
                <a:srgbClr val="0000CC"/>
              </a:solidFill>
            </a:ln>
          </c:spPr>
          <c:marker>
            <c:symbol val="none"/>
          </c:marker>
          <c:val>
            <c:numRef>
              <c:f>'08数学・全国調査・CanDoStatements'!$B$55:$F$55</c:f>
              <c:numCache>
                <c:formatCode>General</c:formatCode>
                <c:ptCount val="5"/>
                <c:pt idx="0">
                  <c:v>0.54263242888858965</c:v>
                </c:pt>
                <c:pt idx="1">
                  <c:v>0.64027284105345394</c:v>
                </c:pt>
                <c:pt idx="2">
                  <c:v>0.78851061276195578</c:v>
                </c:pt>
                <c:pt idx="3">
                  <c:v>0.86776712208703699</c:v>
                </c:pt>
                <c:pt idx="4">
                  <c:v>0.87100224587336506</c:v>
                </c:pt>
              </c:numCache>
            </c:numRef>
          </c:val>
        </c:ser>
        <c:ser>
          <c:idx val="10"/>
          <c:order val="10"/>
          <c:spPr>
            <a:ln w="12700">
              <a:solidFill>
                <a:srgbClr val="CC3300"/>
              </a:solidFill>
            </a:ln>
          </c:spPr>
          <c:marker>
            <c:symbol val="none"/>
          </c:marker>
          <c:val>
            <c:numRef>
              <c:f>'08数学・全国調査・CanDoStatements'!$B$56:$F$56</c:f>
              <c:numCache>
                <c:formatCode>General</c:formatCode>
                <c:ptCount val="5"/>
                <c:pt idx="0">
                  <c:v>0.55564438403823802</c:v>
                </c:pt>
                <c:pt idx="1">
                  <c:v>0.77533954148113104</c:v>
                </c:pt>
                <c:pt idx="2">
                  <c:v>0.89607193910175997</c:v>
                </c:pt>
                <c:pt idx="3">
                  <c:v>0.93576731810830205</c:v>
                </c:pt>
                <c:pt idx="4">
                  <c:v>0.98130850028631977</c:v>
                </c:pt>
              </c:numCache>
            </c:numRef>
          </c:val>
        </c:ser>
        <c:ser>
          <c:idx val="11"/>
          <c:order val="11"/>
          <c:spPr>
            <a:ln w="12700">
              <a:solidFill>
                <a:srgbClr val="CC3300"/>
              </a:solidFill>
            </a:ln>
          </c:spPr>
          <c:marker>
            <c:symbol val="none"/>
          </c:marker>
          <c:val>
            <c:numRef>
              <c:f>'08数学・全国調査・CanDoStatements'!$B$57:$F$57</c:f>
              <c:numCache>
                <c:formatCode>General</c:formatCode>
                <c:ptCount val="5"/>
                <c:pt idx="0">
                  <c:v>0.55881694122025816</c:v>
                </c:pt>
                <c:pt idx="1">
                  <c:v>0.77271273392803363</c:v>
                </c:pt>
                <c:pt idx="2">
                  <c:v>0.91849247733820305</c:v>
                </c:pt>
                <c:pt idx="3">
                  <c:v>0.98693592302064259</c:v>
                </c:pt>
                <c:pt idx="4">
                  <c:v>0.99904538018864797</c:v>
                </c:pt>
              </c:numCache>
            </c:numRef>
          </c:val>
        </c:ser>
        <c:ser>
          <c:idx val="12"/>
          <c:order val="12"/>
          <c:spPr>
            <a:ln w="12700">
              <a:solidFill>
                <a:srgbClr val="CC3300"/>
              </a:solidFill>
            </a:ln>
          </c:spPr>
          <c:marker>
            <c:symbol val="none"/>
          </c:marker>
          <c:val>
            <c:numRef>
              <c:f>'08数学・全国調査・CanDoStatements'!$B$58:$F$58</c:f>
              <c:numCache>
                <c:formatCode>General</c:formatCode>
                <c:ptCount val="5"/>
                <c:pt idx="0">
                  <c:v>0.59666206602181648</c:v>
                </c:pt>
                <c:pt idx="1">
                  <c:v>0.75426997186625577</c:v>
                </c:pt>
                <c:pt idx="2">
                  <c:v>0.91584086588527502</c:v>
                </c:pt>
                <c:pt idx="3">
                  <c:v>0.96987159159995195</c:v>
                </c:pt>
                <c:pt idx="4">
                  <c:v>0.99101176313592665</c:v>
                </c:pt>
              </c:numCache>
            </c:numRef>
          </c:val>
        </c:ser>
        <c:ser>
          <c:idx val="13"/>
          <c:order val="13"/>
          <c:spPr>
            <a:ln w="12700">
              <a:solidFill>
                <a:srgbClr val="CC3300"/>
              </a:solidFill>
            </a:ln>
          </c:spPr>
          <c:marker>
            <c:symbol val="none"/>
          </c:marker>
          <c:val>
            <c:numRef>
              <c:f>'08数学・全国調査・CanDoStatements'!$B$59:$F$59</c:f>
              <c:numCache>
                <c:formatCode>General</c:formatCode>
                <c:ptCount val="5"/>
                <c:pt idx="0">
                  <c:v>0.52107799987811498</c:v>
                </c:pt>
                <c:pt idx="1">
                  <c:v>0.76115882596256801</c:v>
                </c:pt>
                <c:pt idx="2">
                  <c:v>0.8889206450856505</c:v>
                </c:pt>
                <c:pt idx="3">
                  <c:v>0.92492546684909971</c:v>
                </c:pt>
                <c:pt idx="4">
                  <c:v>0.95766812101480703</c:v>
                </c:pt>
              </c:numCache>
            </c:numRef>
          </c:val>
        </c:ser>
        <c:ser>
          <c:idx val="14"/>
          <c:order val="14"/>
          <c:spPr>
            <a:ln w="12700">
              <a:solidFill>
                <a:srgbClr val="CC3300"/>
              </a:solidFill>
            </a:ln>
          </c:spPr>
          <c:marker>
            <c:symbol val="none"/>
          </c:marker>
          <c:val>
            <c:numRef>
              <c:f>'08数学・全国調査・CanDoStatements'!$B$60:$F$60</c:f>
              <c:numCache>
                <c:formatCode>General</c:formatCode>
                <c:ptCount val="5"/>
                <c:pt idx="0">
                  <c:v>0.60727521506400484</c:v>
                </c:pt>
                <c:pt idx="1">
                  <c:v>0.759080205025919</c:v>
                </c:pt>
                <c:pt idx="2">
                  <c:v>0.87723952343504963</c:v>
                </c:pt>
                <c:pt idx="3">
                  <c:v>0.97612014776202249</c:v>
                </c:pt>
                <c:pt idx="4">
                  <c:v>0.99816009303320297</c:v>
                </c:pt>
              </c:numCache>
            </c:numRef>
          </c:val>
        </c:ser>
        <c:ser>
          <c:idx val="15"/>
          <c:order val="15"/>
          <c:spPr>
            <a:ln w="12700">
              <a:solidFill>
                <a:srgbClr val="CC3300"/>
              </a:solidFill>
            </a:ln>
          </c:spPr>
          <c:marker>
            <c:symbol val="none"/>
          </c:marker>
          <c:val>
            <c:numRef>
              <c:f>'08数学・全国調査・CanDoStatements'!$B$61:$F$61</c:f>
              <c:numCache>
                <c:formatCode>General</c:formatCode>
                <c:ptCount val="5"/>
                <c:pt idx="0">
                  <c:v>0.54399125456741571</c:v>
                </c:pt>
                <c:pt idx="1">
                  <c:v>0.74759095525652364</c:v>
                </c:pt>
                <c:pt idx="2">
                  <c:v>0.90588833494329202</c:v>
                </c:pt>
                <c:pt idx="3">
                  <c:v>0.98586384683879502</c:v>
                </c:pt>
                <c:pt idx="4">
                  <c:v>0.99897835114819522</c:v>
                </c:pt>
              </c:numCache>
            </c:numRef>
          </c:val>
        </c:ser>
        <c:ser>
          <c:idx val="16"/>
          <c:order val="16"/>
          <c:spPr>
            <a:ln w="12700">
              <a:solidFill>
                <a:srgbClr val="CC3300"/>
              </a:solidFill>
            </a:ln>
          </c:spPr>
          <c:marker>
            <c:symbol val="none"/>
          </c:marker>
          <c:val>
            <c:numRef>
              <c:f>'08数学・全国調査・CanDoStatements'!$B$62:$F$62</c:f>
              <c:numCache>
                <c:formatCode>General</c:formatCode>
                <c:ptCount val="5"/>
                <c:pt idx="0">
                  <c:v>0.57898484351564095</c:v>
                </c:pt>
                <c:pt idx="1">
                  <c:v>0.77296987452065258</c:v>
                </c:pt>
                <c:pt idx="2">
                  <c:v>0.93896463202489644</c:v>
                </c:pt>
                <c:pt idx="3">
                  <c:v>0.98162004016802062</c:v>
                </c:pt>
                <c:pt idx="4">
                  <c:v>0.98247567519521251</c:v>
                </c:pt>
              </c:numCache>
            </c:numRef>
          </c:val>
        </c:ser>
        <c:ser>
          <c:idx val="17"/>
          <c:order val="17"/>
          <c:spPr>
            <a:ln w="12700">
              <a:solidFill>
                <a:srgbClr val="CC3300"/>
              </a:solidFill>
            </a:ln>
          </c:spPr>
          <c:marker>
            <c:symbol val="none"/>
          </c:marker>
          <c:val>
            <c:numRef>
              <c:f>'08数学・全国調査・CanDoStatements'!$B$63:$F$63</c:f>
              <c:numCache>
                <c:formatCode>General</c:formatCode>
                <c:ptCount val="5"/>
                <c:pt idx="0">
                  <c:v>0.59039635675533753</c:v>
                </c:pt>
                <c:pt idx="1">
                  <c:v>0.77498459314692203</c:v>
                </c:pt>
                <c:pt idx="2">
                  <c:v>0.86945147316984084</c:v>
                </c:pt>
                <c:pt idx="3">
                  <c:v>0.91949493203751964</c:v>
                </c:pt>
                <c:pt idx="4">
                  <c:v>0.92024726612012664</c:v>
                </c:pt>
              </c:numCache>
            </c:numRef>
          </c:val>
        </c:ser>
        <c:ser>
          <c:idx val="18"/>
          <c:order val="18"/>
          <c:spPr>
            <a:ln w="12700">
              <a:solidFill>
                <a:srgbClr val="CC3300"/>
              </a:solidFill>
            </a:ln>
          </c:spPr>
          <c:marker>
            <c:symbol val="none"/>
          </c:marker>
          <c:val>
            <c:numRef>
              <c:f>'08数学・全国調査・CanDoStatements'!$B$64:$F$64</c:f>
              <c:numCache>
                <c:formatCode>General</c:formatCode>
                <c:ptCount val="5"/>
                <c:pt idx="0">
                  <c:v>0.66188534343135164</c:v>
                </c:pt>
                <c:pt idx="1">
                  <c:v>0.81516664767302405</c:v>
                </c:pt>
                <c:pt idx="2">
                  <c:v>0.92458073765506299</c:v>
                </c:pt>
                <c:pt idx="3">
                  <c:v>0.98704556572485458</c:v>
                </c:pt>
                <c:pt idx="4">
                  <c:v>0.9990330638071413</c:v>
                </c:pt>
              </c:numCache>
            </c:numRef>
          </c:val>
        </c:ser>
        <c:ser>
          <c:idx val="19"/>
          <c:order val="19"/>
          <c:spPr>
            <a:ln w="12700">
              <a:solidFill>
                <a:srgbClr val="CC3300"/>
              </a:solidFill>
            </a:ln>
          </c:spPr>
          <c:marker>
            <c:symbol val="none"/>
          </c:marker>
          <c:val>
            <c:numRef>
              <c:f>'08数学・全国調査・CanDoStatements'!$B$65:$F$65</c:f>
              <c:numCache>
                <c:formatCode>General</c:formatCode>
                <c:ptCount val="5"/>
                <c:pt idx="0">
                  <c:v>0.68954909062011871</c:v>
                </c:pt>
                <c:pt idx="1">
                  <c:v>0.78906045904347322</c:v>
                </c:pt>
                <c:pt idx="2">
                  <c:v>0.79003613185979848</c:v>
                </c:pt>
                <c:pt idx="3">
                  <c:v>0.79177296382231277</c:v>
                </c:pt>
                <c:pt idx="4">
                  <c:v>0.84202316789534148</c:v>
                </c:pt>
              </c:numCache>
            </c:numRef>
          </c:val>
        </c:ser>
        <c:ser>
          <c:idx val="20"/>
          <c:order val="20"/>
          <c:spPr>
            <a:ln w="12700">
              <a:solidFill>
                <a:srgbClr val="CC3300"/>
              </a:solidFill>
            </a:ln>
          </c:spPr>
          <c:marker>
            <c:symbol val="none"/>
          </c:marker>
          <c:val>
            <c:numRef>
              <c:f>'08数学・全国調査・CanDoStatements'!$B$66:$F$66</c:f>
              <c:numCache>
                <c:formatCode>General</c:formatCode>
                <c:ptCount val="5"/>
                <c:pt idx="0">
                  <c:v>0.65097750514035102</c:v>
                </c:pt>
                <c:pt idx="1">
                  <c:v>0.74635115040104605</c:v>
                </c:pt>
                <c:pt idx="2">
                  <c:v>0.88463737320051095</c:v>
                </c:pt>
                <c:pt idx="3">
                  <c:v>0.89500379733047364</c:v>
                </c:pt>
                <c:pt idx="4">
                  <c:v>0.89626083653815558</c:v>
                </c:pt>
              </c:numCache>
            </c:numRef>
          </c:val>
        </c:ser>
        <c:ser>
          <c:idx val="21"/>
          <c:order val="21"/>
          <c:spPr>
            <a:ln w="12700">
              <a:solidFill>
                <a:srgbClr val="CC3300"/>
              </a:solidFill>
            </a:ln>
          </c:spPr>
          <c:marker>
            <c:symbol val="none"/>
          </c:marker>
          <c:val>
            <c:numRef>
              <c:f>'08数学・全国調査・CanDoStatements'!$B$67:$F$67</c:f>
              <c:numCache>
                <c:formatCode>General</c:formatCode>
                <c:ptCount val="5"/>
                <c:pt idx="0">
                  <c:v>0.74123167118597821</c:v>
                </c:pt>
                <c:pt idx="1">
                  <c:v>0.85703776094408901</c:v>
                </c:pt>
                <c:pt idx="2">
                  <c:v>0.90413806363150395</c:v>
                </c:pt>
                <c:pt idx="3">
                  <c:v>0.9364891216586495</c:v>
                </c:pt>
                <c:pt idx="4">
                  <c:v>0.93791127700834365</c:v>
                </c:pt>
              </c:numCache>
            </c:numRef>
          </c:val>
        </c:ser>
        <c:marker val="1"/>
        <c:axId val="97198464"/>
        <c:axId val="97200384"/>
      </c:lineChart>
      <c:catAx>
        <c:axId val="97198464"/>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3972186442809097"/>
              <c:y val="0.81867444201590789"/>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200384"/>
        <c:crosses val="autoZero"/>
        <c:auto val="1"/>
        <c:lblAlgn val="ctr"/>
        <c:lblOffset val="100"/>
        <c:tickLblSkip val="1"/>
        <c:tickMarkSkip val="1"/>
      </c:catAx>
      <c:valAx>
        <c:axId val="97200384"/>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dirty="0">
                    <a:effectLst/>
                    <a:latin typeface="Arial Narrow" pitchFamily="34" charset="0"/>
                  </a:rPr>
                  <a:t>PROBABILITY</a:t>
                </a:r>
              </a:p>
            </c:rich>
          </c:tx>
          <c:layout>
            <c:manualLayout>
              <c:xMode val="edge"/>
              <c:yMode val="edge"/>
              <c:x val="7.6169722795077855E-3"/>
              <c:y val="0.22081331418098971"/>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198464"/>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522"/>
        </c:manualLayout>
      </c:layout>
      <c:spPr>
        <a:noFill/>
        <a:ln w="25400">
          <a:noFill/>
        </a:ln>
      </c:spPr>
    </c:title>
    <c:plotArea>
      <c:layout>
        <c:manualLayout>
          <c:layoutTarget val="inner"/>
          <c:xMode val="edge"/>
          <c:yMode val="edge"/>
          <c:x val="0.28266353195291977"/>
          <c:y val="3.5172258165207582E-2"/>
          <c:w val="0.68631008908522551"/>
          <c:h val="0.67781842258117042"/>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0.25674400177994916</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0.17970041779887208</c:v>
                </c:pt>
                <c:pt idx="1">
                  <c:v>0.18321098846490513</c:v>
                </c:pt>
                <c:pt idx="2">
                  <c:v>0.18511804482265412</c:v>
                </c:pt>
                <c:pt idx="3">
                  <c:v>0.21049888611936418</c:v>
                </c:pt>
                <c:pt idx="4">
                  <c:v>0.33840595508703636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0.11872375549607408</c:v>
                </c:pt>
                <c:pt idx="2">
                  <c:v>0.24981563206578708</c:v>
                </c:pt>
                <c:pt idx="3">
                  <c:v>0.42702012304977233</c:v>
                </c:pt>
                <c:pt idx="4">
                  <c:v>0.54112540743815063</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0.12097064633124704</c:v>
                </c:pt>
                <c:pt idx="1">
                  <c:v>0.12520439679834899</c:v>
                </c:pt>
                <c:pt idx="2">
                  <c:v>0.30420996521555432</c:v>
                </c:pt>
                <c:pt idx="3">
                  <c:v>0.60800234075216053</c:v>
                </c:pt>
                <c:pt idx="4">
                  <c:v>0.79742298560520852</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0.10953688029307104</c:v>
                </c:pt>
                <c:pt idx="1">
                  <c:v>0.23896978939287516</c:v>
                </c:pt>
                <c:pt idx="2">
                  <c:v>0.5118430271584945</c:v>
                </c:pt>
                <c:pt idx="3">
                  <c:v>0.7277368362026303</c:v>
                </c:pt>
                <c:pt idx="4">
                  <c:v>0.82800688737617734</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1.9502681256869915E-2</c:v>
                </c:pt>
                <c:pt idx="1">
                  <c:v>6.2494811474739904E-2</c:v>
                </c:pt>
                <c:pt idx="2">
                  <c:v>0.25296821855381402</c:v>
                </c:pt>
                <c:pt idx="3">
                  <c:v>0.64388006050564839</c:v>
                </c:pt>
                <c:pt idx="4">
                  <c:v>0.87176185596972033</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0.47044463127365133</c:v>
                </c:pt>
                <c:pt idx="1">
                  <c:v>0.49656834943847517</c:v>
                </c:pt>
                <c:pt idx="2">
                  <c:v>0.52753131136907405</c:v>
                </c:pt>
                <c:pt idx="3">
                  <c:v>0.69389367531729329</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0.50566394470766518</c:v>
                </c:pt>
                <c:pt idx="1">
                  <c:v>0.65316539534150031</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0.67229191922596132</c:v>
                </c:pt>
                <c:pt idx="2">
                  <c:v>0.71940017779753396</c:v>
                </c:pt>
                <c:pt idx="3">
                  <c:v>0.72437615561658031</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0.48670935650959585</c:v>
                </c:pt>
                <c:pt idx="2">
                  <c:v>0.61766458711028105</c:v>
                </c:pt>
                <c:pt idx="3">
                  <c:v>0.74286849236369568</c:v>
                </c:pt>
                <c:pt idx="4">
                  <c:v>0.75513655809703062</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0.37826206517675726</c:v>
                </c:pt>
                <c:pt idx="3">
                  <c:v>0.65126544748863635</c:v>
                </c:pt>
                <c:pt idx="4">
                  <c:v>0.8666292942820738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0.22084430606136507</c:v>
                </c:pt>
                <c:pt idx="1">
                  <c:v>0.25014424613007985</c:v>
                </c:pt>
                <c:pt idx="2">
                  <c:v>0.52143871577467371</c:v>
                </c:pt>
                <c:pt idx="3">
                  <c:v>0.66806634980582869</c:v>
                </c:pt>
                <c:pt idx="4">
                  <c:v>0.7456969123869156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0.48406931187714825</c:v>
                </c:pt>
                <c:pt idx="2">
                  <c:v>0.65318520194028395</c:v>
                </c:pt>
                <c:pt idx="3">
                  <c:v>0.71970718047358351</c:v>
                </c:pt>
                <c:pt idx="4">
                  <c:v>0.7594956151118778</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0.10189474585962408</c:v>
                </c:pt>
                <c:pt idx="1">
                  <c:v>0.19249131688930612</c:v>
                </c:pt>
                <c:pt idx="2">
                  <c:v>0.40203160823203699</c:v>
                </c:pt>
                <c:pt idx="3">
                  <c:v>0.74363208701602002</c:v>
                </c:pt>
                <c:pt idx="4">
                  <c:v>0.90154691461852732</c:v>
                </c:pt>
              </c:numCache>
            </c:numRef>
          </c:val>
        </c:ser>
        <c:ser>
          <c:idx val="15"/>
          <c:order val="1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0.21220901464339709</c:v>
                </c:pt>
                <c:pt idx="1">
                  <c:v>0.32251402541463026</c:v>
                </c:pt>
                <c:pt idx="2">
                  <c:v>0.5619775615483843</c:v>
                </c:pt>
                <c:pt idx="3">
                  <c:v>0.79948898137673641</c:v>
                </c:pt>
                <c:pt idx="4">
                  <c:v>0.92895592667787763</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0.37056414613960625</c:v>
                </c:pt>
                <c:pt idx="1">
                  <c:v>0.46417607482243217</c:v>
                </c:pt>
                <c:pt idx="2">
                  <c:v>0.59157385235441795</c:v>
                </c:pt>
                <c:pt idx="3">
                  <c:v>0.80618442560485004</c:v>
                </c:pt>
                <c:pt idx="4">
                  <c:v>0.83882562693619267</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0.41921012295715215</c:v>
                </c:pt>
                <c:pt idx="1">
                  <c:v>0.538168334434456</c:v>
                </c:pt>
                <c:pt idx="2">
                  <c:v>0.67786822371881661</c:v>
                </c:pt>
                <c:pt idx="3">
                  <c:v>0.82786847666844665</c:v>
                </c:pt>
                <c:pt idx="4">
                  <c:v>0.84131537970615067</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0.30097540380695126</c:v>
                </c:pt>
                <c:pt idx="1">
                  <c:v>0.42252558652246625</c:v>
                </c:pt>
                <c:pt idx="2">
                  <c:v>0.71513319834585098</c:v>
                </c:pt>
                <c:pt idx="3">
                  <c:v>0.91633414066923169</c:v>
                </c:pt>
                <c:pt idx="4">
                  <c:v>0.9803529465596037</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0.30783049083584546</c:v>
                </c:pt>
                <c:pt idx="1">
                  <c:v>0.54271795243984133</c:v>
                </c:pt>
                <c:pt idx="2">
                  <c:v>0.70881709962949635</c:v>
                </c:pt>
                <c:pt idx="3">
                  <c:v>0.74707854424522102</c:v>
                </c:pt>
                <c:pt idx="4">
                  <c:v>0.84243223858108729</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0.44164969502559981</c:v>
                </c:pt>
                <c:pt idx="3">
                  <c:v>0.77045577002139431</c:v>
                </c:pt>
                <c:pt idx="4">
                  <c:v>0.81338705981193038</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0.79196258718486767</c:v>
                </c:pt>
                <c:pt idx="4">
                  <c:v>0.87426612067769272</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0.48696495691841024</c:v>
                </c:pt>
                <c:pt idx="1">
                  <c:v>0.55894507571434005</c:v>
                </c:pt>
                <c:pt idx="2">
                  <c:v>0.71103785338586234</c:v>
                </c:pt>
                <c:pt idx="3">
                  <c:v>0.74559913777060205</c:v>
                </c:pt>
                <c:pt idx="4">
                  <c:v>0.74661545928179762</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0.35338125237220624</c:v>
                </c:pt>
                <c:pt idx="1">
                  <c:v>0.50182740202550136</c:v>
                </c:pt>
                <c:pt idx="2">
                  <c:v>0.6150898849445775</c:v>
                </c:pt>
                <c:pt idx="3">
                  <c:v>0.76408602489039901</c:v>
                </c:pt>
                <c:pt idx="4">
                  <c:v>0.89560624505025965</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0.46509277089723217</c:v>
                </c:pt>
                <c:pt idx="1">
                  <c:v>0.59832089382220366</c:v>
                </c:pt>
                <c:pt idx="2">
                  <c:v>0.66792117517522531</c:v>
                </c:pt>
                <c:pt idx="3">
                  <c:v>0.89687670401270869</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0.38049507800374516</c:v>
                </c:pt>
                <c:pt idx="1">
                  <c:v>0.51185667911200372</c:v>
                </c:pt>
                <c:pt idx="2">
                  <c:v>0.72728499019934001</c:v>
                </c:pt>
                <c:pt idx="3">
                  <c:v>0.89902510324506102</c:v>
                </c:pt>
                <c:pt idx="4">
                  <c:v>0.95737990619973834</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0.51679693715237829</c:v>
                </c:pt>
                <c:pt idx="1">
                  <c:v>0.62004757129429133</c:v>
                </c:pt>
                <c:pt idx="2">
                  <c:v>0.78951577108771065</c:v>
                </c:pt>
                <c:pt idx="3">
                  <c:v>0.9100911924677253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0.65183972369291432</c:v>
                </c:pt>
                <c:pt idx="1">
                  <c:v>0.74215858526489131</c:v>
                </c:pt>
                <c:pt idx="2">
                  <c:v>0.85039742209980951</c:v>
                </c:pt>
                <c:pt idx="3">
                  <c:v>0.85289030227532237</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0.50569043109301548</c:v>
                </c:pt>
                <c:pt idx="1">
                  <c:v>0.73417659372490196</c:v>
                </c:pt>
                <c:pt idx="2">
                  <c:v>0.89063741740844449</c:v>
                </c:pt>
                <c:pt idx="3">
                  <c:v>0.95027597148505605</c:v>
                </c:pt>
                <c:pt idx="4">
                  <c:v>0.96745920855140732</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0.67731203043353161</c:v>
                </c:pt>
                <c:pt idx="2">
                  <c:v>0.7680876920098898</c:v>
                </c:pt>
                <c:pt idx="3">
                  <c:v>0.91551417566321969</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0.58030472699927471</c:v>
                </c:pt>
                <c:pt idx="1">
                  <c:v>0.65226233481926665</c:v>
                </c:pt>
                <c:pt idx="2">
                  <c:v>0.79868376597343971</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0.46347587636807425</c:v>
                </c:pt>
                <c:pt idx="1">
                  <c:v>0.651951149896006</c:v>
                </c:pt>
                <c:pt idx="2">
                  <c:v>0.84336951301959062</c:v>
                </c:pt>
                <c:pt idx="3">
                  <c:v>0.88062321197844229</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0.44754733662185681</c:v>
                </c:pt>
                <c:pt idx="1">
                  <c:v>0.62771106689960632</c:v>
                </c:pt>
                <c:pt idx="2">
                  <c:v>0.86792400580524798</c:v>
                </c:pt>
                <c:pt idx="3">
                  <c:v>0.92711576270923268</c:v>
                </c:pt>
                <c:pt idx="4">
                  <c:v>0.92946696398284545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0.72770839705304435</c:v>
                </c:pt>
                <c:pt idx="2">
                  <c:v>0.87083814983350605</c:v>
                </c:pt>
                <c:pt idx="3">
                  <c:v>0.93766835907009904</c:v>
                </c:pt>
                <c:pt idx="4">
                  <c:v>0.94406527660578465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0.33407581594967051</c:v>
                </c:pt>
                <c:pt idx="1">
                  <c:v>0.50460383648184148</c:v>
                </c:pt>
                <c:pt idx="2">
                  <c:v>0.7709846322248588</c:v>
                </c:pt>
                <c:pt idx="3">
                  <c:v>0.85970249351322936</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0.54263242888858931</c:v>
                </c:pt>
                <c:pt idx="1">
                  <c:v>0.64027284105345394</c:v>
                </c:pt>
                <c:pt idx="2">
                  <c:v>0.78851061276195666</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0.98130850028632066</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0.55881694122025938</c:v>
                </c:pt>
                <c:pt idx="1">
                  <c:v>0.7727127339280333</c:v>
                </c:pt>
                <c:pt idx="2">
                  <c:v>0.91849247733820305</c:v>
                </c:pt>
                <c:pt idx="3">
                  <c:v>0.9869359230206427</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0.59666206602181671</c:v>
                </c:pt>
                <c:pt idx="1">
                  <c:v>0.75426997186625666</c:v>
                </c:pt>
                <c:pt idx="2">
                  <c:v>0.91584086588527502</c:v>
                </c:pt>
                <c:pt idx="3">
                  <c:v>0.96987159159995195</c:v>
                </c:pt>
                <c:pt idx="4">
                  <c:v>0.99101176313592765</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0.88892064508565072</c:v>
                </c:pt>
                <c:pt idx="3">
                  <c:v>0.92492546684909849</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0.6072752150640035</c:v>
                </c:pt>
                <c:pt idx="1">
                  <c:v>0.759080205025919</c:v>
                </c:pt>
                <c:pt idx="2">
                  <c:v>0.8772395234350493</c:v>
                </c:pt>
                <c:pt idx="3">
                  <c:v>0.97612014776202272</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0.54399125456741448</c:v>
                </c:pt>
                <c:pt idx="1">
                  <c:v>0.7475909552565233</c:v>
                </c:pt>
                <c:pt idx="2">
                  <c:v>0.90588833494329202</c:v>
                </c:pt>
                <c:pt idx="3">
                  <c:v>0.98586384683879502</c:v>
                </c:pt>
                <c:pt idx="4">
                  <c:v>0.99897835114819433</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0.77296987452065136</c:v>
                </c:pt>
                <c:pt idx="2">
                  <c:v>0.93896463202489466</c:v>
                </c:pt>
                <c:pt idx="3">
                  <c:v>0.98162004016802029</c:v>
                </c:pt>
                <c:pt idx="4">
                  <c:v>0.98247567519521262</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0.59039635675533852</c:v>
                </c:pt>
                <c:pt idx="1">
                  <c:v>0.77498459314692203</c:v>
                </c:pt>
                <c:pt idx="2">
                  <c:v>0.86945147316983951</c:v>
                </c:pt>
                <c:pt idx="3">
                  <c:v>0.91949493203751931</c:v>
                </c:pt>
                <c:pt idx="4">
                  <c:v>0.92024726612012631</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0.6618853434313513</c:v>
                </c:pt>
                <c:pt idx="1">
                  <c:v>0.81516664767302405</c:v>
                </c:pt>
                <c:pt idx="2">
                  <c:v>0.92458073765506299</c:v>
                </c:pt>
                <c:pt idx="3">
                  <c:v>0.98704556572485469</c:v>
                </c:pt>
                <c:pt idx="4">
                  <c:v>0.99903306380714241</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0.6895490906201176</c:v>
                </c:pt>
                <c:pt idx="1">
                  <c:v>0.78906045904347233</c:v>
                </c:pt>
                <c:pt idx="2">
                  <c:v>0.79003613185979871</c:v>
                </c:pt>
                <c:pt idx="3">
                  <c:v>0.79177296382231366</c:v>
                </c:pt>
                <c:pt idx="4">
                  <c:v>0.84202316789534171</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0.89500379733047331</c:v>
                </c:pt>
                <c:pt idx="4">
                  <c:v>0.89626083653815436</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0.74123167118597733</c:v>
                </c:pt>
                <c:pt idx="1">
                  <c:v>0.85703776094408901</c:v>
                </c:pt>
                <c:pt idx="2">
                  <c:v>0.90413806363150395</c:v>
                </c:pt>
                <c:pt idx="3">
                  <c:v>0.93648912165864961</c:v>
                </c:pt>
                <c:pt idx="4">
                  <c:v>0.93791127700834331</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0.74538651211810636</c:v>
                </c:pt>
                <c:pt idx="1">
                  <c:v>0.87004493908486036</c:v>
                </c:pt>
                <c:pt idx="2">
                  <c:v>0.9276904686342885</c:v>
                </c:pt>
                <c:pt idx="3">
                  <c:v>0.92954076134585062</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0.82785046823568431</c:v>
                </c:pt>
                <c:pt idx="1">
                  <c:v>0.92515536421319633</c:v>
                </c:pt>
                <c:pt idx="2">
                  <c:v>0.94394105956552465</c:v>
                </c:pt>
                <c:pt idx="3">
                  <c:v>0.94467485441390964</c:v>
                </c:pt>
                <c:pt idx="4">
                  <c:v>0.94784695834460131</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0.8628724487085726</c:v>
                </c:pt>
                <c:pt idx="2">
                  <c:v>0.94662391726685935</c:v>
                </c:pt>
                <c:pt idx="3">
                  <c:v>0.96086063801328236</c:v>
                </c:pt>
                <c:pt idx="4">
                  <c:v>0.9676842544380676</c:v>
                </c:pt>
              </c:numCache>
            </c:numRef>
          </c:val>
        </c:ser>
        <c:marker val="1"/>
        <c:axId val="97458816"/>
        <c:axId val="97469184"/>
      </c:lineChart>
      <c:catAx>
        <c:axId val="97458816"/>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638"/>
              <c:y val="0.828950586395370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469184"/>
        <c:crosses val="autoZero"/>
        <c:auto val="1"/>
        <c:lblAlgn val="ctr"/>
        <c:lblOffset val="100"/>
        <c:tickLblSkip val="1"/>
        <c:tickMarkSkip val="1"/>
      </c:catAx>
      <c:valAx>
        <c:axId val="97469184"/>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292E-4"/>
              <c:y val="0.213779169947022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458816"/>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strike="noStrike">
                <a:solidFill>
                  <a:srgbClr val="000000"/>
                </a:solidFill>
                <a:effectLst/>
                <a:latin typeface="ＭＳ Ｐゴシック"/>
                <a:ea typeface="ＭＳ Ｐゴシック"/>
              </a:rPr>
              <a:t>IRP</a:t>
            </a:r>
            <a:r>
              <a:rPr lang="ja-JP" altLang="en-US" sz="2800" b="1" i="0" strike="noStrike">
                <a:solidFill>
                  <a:srgbClr val="000000"/>
                </a:solidFill>
                <a:effectLst/>
                <a:latin typeface="ＭＳ Ｐゴシック"/>
                <a:ea typeface="ＭＳ Ｐゴシック"/>
              </a:rPr>
              <a:t>（数学</a:t>
            </a:r>
            <a:r>
              <a:rPr lang="en-US" altLang="ja-JP" sz="2800" b="1" i="0" strike="noStrike">
                <a:solidFill>
                  <a:srgbClr val="000000"/>
                </a:solidFill>
                <a:effectLst/>
                <a:latin typeface="ＭＳ Ｐゴシック"/>
                <a:ea typeface="ＭＳ Ｐゴシック"/>
              </a:rPr>
              <a:t>_</a:t>
            </a:r>
            <a:r>
              <a:rPr lang="en-US" altLang="ja-JP" sz="2800" b="1" i="0" strike="noStrike">
                <a:solidFill>
                  <a:srgbClr val="0000CC"/>
                </a:solidFill>
                <a:effectLst/>
                <a:latin typeface="ＭＳ Ｐゴシック"/>
                <a:ea typeface="ＭＳ Ｐゴシック"/>
              </a:rPr>
              <a:t>3</a:t>
            </a:r>
            <a:r>
              <a:rPr lang="en-US" altLang="ja-JP" sz="2800" b="1" i="0" strike="noStrike">
                <a:solidFill>
                  <a:srgbClr val="000000"/>
                </a:solidFill>
                <a:effectLst/>
                <a:latin typeface="ＭＳ Ｐゴシック"/>
                <a:ea typeface="ＭＳ Ｐゴシック"/>
              </a:rPr>
              <a:t>-</a:t>
            </a:r>
            <a:r>
              <a:rPr lang="en-US" altLang="ja-JP" sz="2800" b="1" i="0" strike="noStrike">
                <a:solidFill>
                  <a:srgbClr val="FF0000"/>
                </a:solidFill>
                <a:effectLst/>
                <a:latin typeface="ＭＳ Ｐゴシック"/>
                <a:ea typeface="ＭＳ Ｐゴシック"/>
              </a:rPr>
              <a:t>4</a:t>
            </a:r>
            <a:r>
              <a:rPr lang="ja-JP" altLang="en-US" sz="2800" b="1" i="0" strike="noStrike">
                <a:solidFill>
                  <a:srgbClr val="000000"/>
                </a:solidFill>
                <a:effectLst/>
                <a:latin typeface="ＭＳ Ｐゴシック"/>
                <a:ea typeface="ＭＳ Ｐゴシック"/>
              </a:rPr>
              <a:t>）</a:t>
            </a:r>
          </a:p>
        </c:rich>
      </c:tx>
      <c:layout>
        <c:manualLayout>
          <c:xMode val="edge"/>
          <c:yMode val="edge"/>
          <c:x val="0.28493723030383916"/>
          <c:y val="0.91248710010319922"/>
        </c:manualLayout>
      </c:layout>
      <c:spPr>
        <a:noFill/>
        <a:ln w="25400">
          <a:noFill/>
        </a:ln>
      </c:spPr>
    </c:title>
    <c:plotArea>
      <c:layout>
        <c:manualLayout>
          <c:layoutTarget val="inner"/>
          <c:xMode val="edge"/>
          <c:yMode val="edge"/>
          <c:x val="0.29808850793122443"/>
          <c:y val="3.4971183803737906E-2"/>
          <c:w val="0.67462840446238337"/>
          <c:h val="0.67266340843008776"/>
        </c:manualLayout>
      </c:layout>
      <c:lineChart>
        <c:grouping val="standard"/>
        <c:ser>
          <c:idx val="0"/>
          <c:order val="0"/>
          <c:spPr>
            <a:ln w="12700">
              <a:solidFill>
                <a:srgbClr val="FF0000"/>
              </a:solidFill>
              <a:prstDash val="solid"/>
            </a:ln>
          </c:spPr>
          <c:marker>
            <c:symbol val="none"/>
          </c:marker>
          <c:val>
            <c:numRef>
              <c:f>'08数学・全国調査・CanDoStatements'!$B$35:$F$35</c:f>
              <c:numCache>
                <c:formatCode>General</c:formatCode>
                <c:ptCount val="5"/>
                <c:pt idx="0">
                  <c:v>0.21220901464339734</c:v>
                </c:pt>
                <c:pt idx="1">
                  <c:v>0.32251402541463092</c:v>
                </c:pt>
                <c:pt idx="2">
                  <c:v>0.56197756154838463</c:v>
                </c:pt>
                <c:pt idx="3">
                  <c:v>0.7994889813767353</c:v>
                </c:pt>
                <c:pt idx="4">
                  <c:v>0.92895592667787885</c:v>
                </c:pt>
              </c:numCache>
            </c:numRef>
          </c:val>
        </c:ser>
        <c:ser>
          <c:idx val="1"/>
          <c:order val="1"/>
          <c:spPr>
            <a:ln w="12700">
              <a:solidFill>
                <a:srgbClr val="FF0000"/>
              </a:solidFill>
              <a:prstDash val="solid"/>
            </a:ln>
          </c:spPr>
          <c:marker>
            <c:symbol val="none"/>
          </c:marker>
          <c:val>
            <c:numRef>
              <c:f>'08数学・全国調査・CanDoStatements'!$B$36:$F$36</c:f>
              <c:numCache>
                <c:formatCode>General</c:formatCode>
                <c:ptCount val="5"/>
                <c:pt idx="0">
                  <c:v>0.37056414613960692</c:v>
                </c:pt>
                <c:pt idx="1">
                  <c:v>0.46417607482243267</c:v>
                </c:pt>
                <c:pt idx="2">
                  <c:v>0.59157385235441795</c:v>
                </c:pt>
                <c:pt idx="3">
                  <c:v>0.80618442560485004</c:v>
                </c:pt>
                <c:pt idx="4">
                  <c:v>0.83882562693619456</c:v>
                </c:pt>
              </c:numCache>
            </c:numRef>
          </c:val>
        </c:ser>
        <c:ser>
          <c:idx val="2"/>
          <c:order val="2"/>
          <c:spPr>
            <a:ln w="12700">
              <a:solidFill>
                <a:srgbClr val="FF0000"/>
              </a:solidFill>
              <a:prstDash val="solid"/>
            </a:ln>
          </c:spPr>
          <c:marker>
            <c:symbol val="none"/>
          </c:marker>
          <c:val>
            <c:numRef>
              <c:f>'08数学・全国調査・CanDoStatements'!$B$37:$F$37</c:f>
              <c:numCache>
                <c:formatCode>General</c:formatCode>
                <c:ptCount val="5"/>
                <c:pt idx="0">
                  <c:v>0.41921012295715232</c:v>
                </c:pt>
                <c:pt idx="1">
                  <c:v>0.538168334434456</c:v>
                </c:pt>
                <c:pt idx="2">
                  <c:v>0.67786822371881772</c:v>
                </c:pt>
                <c:pt idx="3">
                  <c:v>0.82786847666844821</c:v>
                </c:pt>
                <c:pt idx="4">
                  <c:v>0.84131537970615056</c:v>
                </c:pt>
              </c:numCache>
            </c:numRef>
          </c:val>
        </c:ser>
        <c:ser>
          <c:idx val="3"/>
          <c:order val="3"/>
          <c:spPr>
            <a:ln w="12700">
              <a:solidFill>
                <a:srgbClr val="FF0000"/>
              </a:solidFill>
              <a:prstDash val="solid"/>
            </a:ln>
          </c:spPr>
          <c:marker>
            <c:symbol val="none"/>
          </c:marker>
          <c:val>
            <c:numRef>
              <c:f>'08数学・全国調査・CanDoStatements'!$B$38:$F$38</c:f>
              <c:numCache>
                <c:formatCode>General</c:formatCode>
                <c:ptCount val="5"/>
                <c:pt idx="0">
                  <c:v>0.30097540380695192</c:v>
                </c:pt>
                <c:pt idx="1">
                  <c:v>0.42252558652246686</c:v>
                </c:pt>
                <c:pt idx="2">
                  <c:v>0.71513319834585098</c:v>
                </c:pt>
                <c:pt idx="3">
                  <c:v>0.91633414066923158</c:v>
                </c:pt>
                <c:pt idx="4">
                  <c:v>0.98035294655960359</c:v>
                </c:pt>
              </c:numCache>
            </c:numRef>
          </c:val>
        </c:ser>
        <c:ser>
          <c:idx val="4"/>
          <c:order val="4"/>
          <c:spPr>
            <a:ln w="12700">
              <a:solidFill>
                <a:srgbClr val="FF0000"/>
              </a:solidFill>
              <a:prstDash val="solid"/>
            </a:ln>
          </c:spPr>
          <c:marker>
            <c:symbol val="none"/>
          </c:marker>
          <c:val>
            <c:numRef>
              <c:f>'08数学・全国調査・CanDoStatements'!$B$39:$F$39</c:f>
              <c:numCache>
                <c:formatCode>General</c:formatCode>
                <c:ptCount val="5"/>
                <c:pt idx="0">
                  <c:v>0.30783049083584646</c:v>
                </c:pt>
                <c:pt idx="1">
                  <c:v>0.54271795243984233</c:v>
                </c:pt>
                <c:pt idx="2">
                  <c:v>0.70881709962949735</c:v>
                </c:pt>
                <c:pt idx="3">
                  <c:v>0.74707854424522102</c:v>
                </c:pt>
                <c:pt idx="4">
                  <c:v>0.84243223858108762</c:v>
                </c:pt>
              </c:numCache>
            </c:numRef>
          </c:val>
        </c:ser>
        <c:ser>
          <c:idx val="5"/>
          <c:order val="5"/>
          <c:spPr>
            <a:ln w="12700">
              <a:solidFill>
                <a:srgbClr val="FF0000"/>
              </a:solidFill>
            </a:ln>
          </c:spPr>
          <c:marker>
            <c:symbol val="none"/>
          </c:marker>
          <c:val>
            <c:numRef>
              <c:f>'08数学・全国調査・CanDoStatements'!$B$40:$F$40</c:f>
              <c:numCache>
                <c:formatCode>General</c:formatCode>
                <c:ptCount val="5"/>
                <c:pt idx="0">
                  <c:v>0.11628450864965002</c:v>
                </c:pt>
                <c:pt idx="1">
                  <c:v>0.222770360261278</c:v>
                </c:pt>
                <c:pt idx="2">
                  <c:v>0.44164969502559975</c:v>
                </c:pt>
                <c:pt idx="3">
                  <c:v>0.77045577002139465</c:v>
                </c:pt>
                <c:pt idx="4">
                  <c:v>0.81338705981192916</c:v>
                </c:pt>
              </c:numCache>
            </c:numRef>
          </c:val>
        </c:ser>
        <c:ser>
          <c:idx val="6"/>
          <c:order val="6"/>
          <c:spPr>
            <a:ln w="12700">
              <a:solidFill>
                <a:srgbClr val="FF0000"/>
              </a:solidFill>
            </a:ln>
          </c:spPr>
          <c:marker>
            <c:symbol val="none"/>
          </c:marker>
          <c:val>
            <c:numRef>
              <c:f>'08数学・全国調査・CanDoStatements'!$B$41:$F$41</c:f>
              <c:numCache>
                <c:formatCode>General</c:formatCode>
                <c:ptCount val="5"/>
                <c:pt idx="0">
                  <c:v>0.106882911087243</c:v>
                </c:pt>
                <c:pt idx="1">
                  <c:v>0.222082603022842</c:v>
                </c:pt>
                <c:pt idx="2">
                  <c:v>0.49241509344648998</c:v>
                </c:pt>
                <c:pt idx="3">
                  <c:v>0.79196258718486756</c:v>
                </c:pt>
                <c:pt idx="4">
                  <c:v>0.87426612067769249</c:v>
                </c:pt>
              </c:numCache>
            </c:numRef>
          </c:val>
        </c:ser>
        <c:ser>
          <c:idx val="7"/>
          <c:order val="7"/>
          <c:spPr>
            <a:ln w="12700">
              <a:solidFill>
                <a:srgbClr val="FF0000"/>
              </a:solidFill>
            </a:ln>
          </c:spPr>
          <c:marker>
            <c:symbol val="none"/>
          </c:marker>
          <c:val>
            <c:numRef>
              <c:f>'08数学・全国調査・CanDoStatements'!$B$42:$F$42</c:f>
              <c:numCache>
                <c:formatCode>General</c:formatCode>
                <c:ptCount val="5"/>
                <c:pt idx="0">
                  <c:v>0.48696495691841085</c:v>
                </c:pt>
                <c:pt idx="1">
                  <c:v>0.55894507571434005</c:v>
                </c:pt>
                <c:pt idx="2">
                  <c:v>0.71103785338586334</c:v>
                </c:pt>
                <c:pt idx="3">
                  <c:v>0.74559913777060205</c:v>
                </c:pt>
                <c:pt idx="4">
                  <c:v>0.74661545928179884</c:v>
                </c:pt>
              </c:numCache>
            </c:numRef>
          </c:val>
        </c:ser>
        <c:ser>
          <c:idx val="8"/>
          <c:order val="8"/>
          <c:spPr>
            <a:ln w="12700">
              <a:solidFill>
                <a:srgbClr val="FF0000"/>
              </a:solidFill>
            </a:ln>
          </c:spPr>
          <c:marker>
            <c:symbol val="none"/>
          </c:marker>
          <c:val>
            <c:numRef>
              <c:f>'08数学・全国調査・CanDoStatements'!$B$43:$F$43</c:f>
              <c:numCache>
                <c:formatCode>General</c:formatCode>
                <c:ptCount val="5"/>
                <c:pt idx="0">
                  <c:v>0.35338125237220686</c:v>
                </c:pt>
                <c:pt idx="1">
                  <c:v>0.50182740202550258</c:v>
                </c:pt>
                <c:pt idx="2">
                  <c:v>0.61508988494457884</c:v>
                </c:pt>
                <c:pt idx="3">
                  <c:v>0.76408602489039901</c:v>
                </c:pt>
                <c:pt idx="4">
                  <c:v>0.89560624505025865</c:v>
                </c:pt>
              </c:numCache>
            </c:numRef>
          </c:val>
        </c:ser>
        <c:ser>
          <c:idx val="9"/>
          <c:order val="9"/>
          <c:spPr>
            <a:ln w="12700">
              <a:solidFill>
                <a:srgbClr val="FF0000"/>
              </a:solidFill>
            </a:ln>
          </c:spPr>
          <c:marker>
            <c:symbol val="none"/>
          </c:marker>
          <c:val>
            <c:numRef>
              <c:f>'08数学・全国調査・CanDoStatements'!$B$44:$F$44</c:f>
              <c:numCache>
                <c:formatCode>General</c:formatCode>
                <c:ptCount val="5"/>
                <c:pt idx="0">
                  <c:v>0.46509277089723261</c:v>
                </c:pt>
                <c:pt idx="1">
                  <c:v>0.59832089382220277</c:v>
                </c:pt>
                <c:pt idx="2">
                  <c:v>0.66792117517522565</c:v>
                </c:pt>
                <c:pt idx="3">
                  <c:v>0.89687670401270858</c:v>
                </c:pt>
                <c:pt idx="4">
                  <c:v>0.98495403118935898</c:v>
                </c:pt>
              </c:numCache>
            </c:numRef>
          </c:val>
        </c:ser>
        <c:ser>
          <c:idx val="10"/>
          <c:order val="10"/>
          <c:spPr>
            <a:ln w="12700">
              <a:solidFill>
                <a:srgbClr val="FF0000"/>
              </a:solidFill>
            </a:ln>
          </c:spPr>
          <c:marker>
            <c:symbol val="none"/>
          </c:marker>
          <c:val>
            <c:numRef>
              <c:f>'08数学・全国調査・CanDoStatements'!$B$45:$F$45</c:f>
              <c:numCache>
                <c:formatCode>General</c:formatCode>
                <c:ptCount val="5"/>
                <c:pt idx="0">
                  <c:v>0.38049507800374532</c:v>
                </c:pt>
                <c:pt idx="1">
                  <c:v>0.5118566791120035</c:v>
                </c:pt>
                <c:pt idx="2">
                  <c:v>0.72728499019934001</c:v>
                </c:pt>
                <c:pt idx="3">
                  <c:v>0.89902510324506102</c:v>
                </c:pt>
                <c:pt idx="4">
                  <c:v>0.95737990619973934</c:v>
                </c:pt>
              </c:numCache>
            </c:numRef>
          </c:val>
        </c:ser>
        <c:ser>
          <c:idx val="11"/>
          <c:order val="11"/>
          <c:spPr>
            <a:ln w="12700">
              <a:solidFill>
                <a:srgbClr val="0000CC"/>
              </a:solidFill>
            </a:ln>
          </c:spPr>
          <c:marker>
            <c:symbol val="none"/>
          </c:marker>
          <c:val>
            <c:numRef>
              <c:f>'08数学・全国調査・CanDoStatements'!$B$46:$F$46</c:f>
              <c:numCache>
                <c:formatCode>General</c:formatCode>
                <c:ptCount val="5"/>
                <c:pt idx="0">
                  <c:v>0.51679693715237862</c:v>
                </c:pt>
                <c:pt idx="1">
                  <c:v>0.62004757129429233</c:v>
                </c:pt>
                <c:pt idx="2">
                  <c:v>0.78951577108770965</c:v>
                </c:pt>
                <c:pt idx="3">
                  <c:v>0.91009119246772563</c:v>
                </c:pt>
                <c:pt idx="4">
                  <c:v>0.95796769070079701</c:v>
                </c:pt>
              </c:numCache>
            </c:numRef>
          </c:val>
        </c:ser>
        <c:ser>
          <c:idx val="12"/>
          <c:order val="12"/>
          <c:spPr>
            <a:ln w="12700">
              <a:solidFill>
                <a:srgbClr val="0000CC"/>
              </a:solidFill>
            </a:ln>
          </c:spPr>
          <c:marker>
            <c:symbol val="none"/>
          </c:marker>
          <c:val>
            <c:numRef>
              <c:f>'08数学・全国調査・CanDoStatements'!$B$47:$F$47</c:f>
              <c:numCache>
                <c:formatCode>General</c:formatCode>
                <c:ptCount val="5"/>
                <c:pt idx="0">
                  <c:v>0.65183972369291465</c:v>
                </c:pt>
                <c:pt idx="1">
                  <c:v>0.74215858526489165</c:v>
                </c:pt>
                <c:pt idx="2">
                  <c:v>0.85039742209981084</c:v>
                </c:pt>
                <c:pt idx="3">
                  <c:v>0.85289030227532359</c:v>
                </c:pt>
                <c:pt idx="4">
                  <c:v>0.85591408416538695</c:v>
                </c:pt>
              </c:numCache>
            </c:numRef>
          </c:val>
        </c:ser>
        <c:ser>
          <c:idx val="13"/>
          <c:order val="13"/>
          <c:spPr>
            <a:ln w="12700">
              <a:solidFill>
                <a:srgbClr val="0000CC"/>
              </a:solidFill>
            </a:ln>
          </c:spPr>
          <c:marker>
            <c:symbol val="none"/>
          </c:marker>
          <c:val>
            <c:numRef>
              <c:f>'08数学・全国調査・CanDoStatements'!$B$48:$F$48</c:f>
              <c:numCache>
                <c:formatCode>General</c:formatCode>
                <c:ptCount val="5"/>
                <c:pt idx="0">
                  <c:v>0.5056904310930167</c:v>
                </c:pt>
                <c:pt idx="1">
                  <c:v>0.73417659372490196</c:v>
                </c:pt>
                <c:pt idx="2">
                  <c:v>0.89063741740844571</c:v>
                </c:pt>
                <c:pt idx="3">
                  <c:v>0.95027597148505605</c:v>
                </c:pt>
                <c:pt idx="4">
                  <c:v>0.96745920855140821</c:v>
                </c:pt>
              </c:numCache>
            </c:numRef>
          </c:val>
        </c:ser>
        <c:ser>
          <c:idx val="14"/>
          <c:order val="14"/>
          <c:spPr>
            <a:ln w="12700">
              <a:solidFill>
                <a:srgbClr val="0000CC"/>
              </a:solidFill>
            </a:ln>
          </c:spPr>
          <c:marker>
            <c:symbol val="none"/>
          </c:marker>
          <c:val>
            <c:numRef>
              <c:f>'08数学・全国調査・CanDoStatements'!$B$49:$F$49</c:f>
              <c:numCache>
                <c:formatCode>General</c:formatCode>
                <c:ptCount val="5"/>
                <c:pt idx="0">
                  <c:v>0.62497459409996003</c:v>
                </c:pt>
                <c:pt idx="1">
                  <c:v>0.67731203043353272</c:v>
                </c:pt>
                <c:pt idx="2">
                  <c:v>0.7680876920098918</c:v>
                </c:pt>
                <c:pt idx="3">
                  <c:v>0.91551417566321958</c:v>
                </c:pt>
                <c:pt idx="4">
                  <c:v>0.96306037298316405</c:v>
                </c:pt>
              </c:numCache>
            </c:numRef>
          </c:val>
        </c:ser>
        <c:ser>
          <c:idx val="15"/>
          <c:order val="15"/>
          <c:spPr>
            <a:ln w="12700">
              <a:solidFill>
                <a:srgbClr val="0000CC"/>
              </a:solidFill>
            </a:ln>
          </c:spPr>
          <c:marker>
            <c:symbol val="none"/>
          </c:marker>
          <c:val>
            <c:numRef>
              <c:f>'08数学・全国調査・CanDoStatements'!$B$50:$F$50</c:f>
              <c:numCache>
                <c:formatCode>General</c:formatCode>
                <c:ptCount val="5"/>
                <c:pt idx="0">
                  <c:v>0.58030472699927449</c:v>
                </c:pt>
                <c:pt idx="1">
                  <c:v>0.65226233481926565</c:v>
                </c:pt>
                <c:pt idx="2">
                  <c:v>0.79868376597343949</c:v>
                </c:pt>
                <c:pt idx="3">
                  <c:v>0.90032141074778504</c:v>
                </c:pt>
                <c:pt idx="4">
                  <c:v>0.93432888364622502</c:v>
                </c:pt>
              </c:numCache>
            </c:numRef>
          </c:val>
        </c:ser>
        <c:ser>
          <c:idx val="16"/>
          <c:order val="16"/>
          <c:spPr>
            <a:ln w="12700">
              <a:solidFill>
                <a:srgbClr val="0000CC"/>
              </a:solidFill>
            </a:ln>
          </c:spPr>
          <c:marker>
            <c:symbol val="none"/>
          </c:marker>
          <c:val>
            <c:numRef>
              <c:f>'08数学・全国調査・CanDoStatements'!$B$51:$F$51</c:f>
              <c:numCache>
                <c:formatCode>General</c:formatCode>
                <c:ptCount val="5"/>
                <c:pt idx="0">
                  <c:v>0.46347587636807486</c:v>
                </c:pt>
                <c:pt idx="1">
                  <c:v>0.651951149896006</c:v>
                </c:pt>
                <c:pt idx="2">
                  <c:v>0.84336951301959184</c:v>
                </c:pt>
                <c:pt idx="3">
                  <c:v>0.88062321197844262</c:v>
                </c:pt>
                <c:pt idx="4">
                  <c:v>0.94208086663735202</c:v>
                </c:pt>
              </c:numCache>
            </c:numRef>
          </c:val>
        </c:ser>
        <c:ser>
          <c:idx val="17"/>
          <c:order val="17"/>
          <c:spPr>
            <a:ln w="12700">
              <a:solidFill>
                <a:srgbClr val="0000CC"/>
              </a:solidFill>
            </a:ln>
          </c:spPr>
          <c:marker>
            <c:symbol val="none"/>
          </c:marker>
          <c:val>
            <c:numRef>
              <c:f>'08数学・全国調査・CanDoStatements'!$B$52:$F$52</c:f>
              <c:numCache>
                <c:formatCode>General</c:formatCode>
                <c:ptCount val="5"/>
                <c:pt idx="0">
                  <c:v>0.44754733662185675</c:v>
                </c:pt>
                <c:pt idx="1">
                  <c:v>0.62771106689960665</c:v>
                </c:pt>
                <c:pt idx="2">
                  <c:v>0.86792400580524798</c:v>
                </c:pt>
                <c:pt idx="3">
                  <c:v>0.92711576270923257</c:v>
                </c:pt>
                <c:pt idx="4">
                  <c:v>0.92946696398284379</c:v>
                </c:pt>
              </c:numCache>
            </c:numRef>
          </c:val>
        </c:ser>
        <c:ser>
          <c:idx val="18"/>
          <c:order val="18"/>
          <c:spPr>
            <a:ln w="12700">
              <a:solidFill>
                <a:srgbClr val="0000CC"/>
              </a:solidFill>
            </a:ln>
          </c:spPr>
          <c:marker>
            <c:symbol val="none"/>
          </c:marker>
          <c:val>
            <c:numRef>
              <c:f>'08数学・全国調査・CanDoStatements'!$B$53:$F$53</c:f>
              <c:numCache>
                <c:formatCode>General</c:formatCode>
                <c:ptCount val="5"/>
                <c:pt idx="0">
                  <c:v>0.61047691307926899</c:v>
                </c:pt>
                <c:pt idx="1">
                  <c:v>0.72770839705304535</c:v>
                </c:pt>
                <c:pt idx="2">
                  <c:v>0.87083814983350605</c:v>
                </c:pt>
                <c:pt idx="3">
                  <c:v>0.93766835907009904</c:v>
                </c:pt>
                <c:pt idx="4">
                  <c:v>0.94406527660578621</c:v>
                </c:pt>
              </c:numCache>
            </c:numRef>
          </c:val>
        </c:ser>
        <c:ser>
          <c:idx val="19"/>
          <c:order val="19"/>
          <c:spPr>
            <a:ln w="12700">
              <a:solidFill>
                <a:srgbClr val="0000CC"/>
              </a:solidFill>
            </a:ln>
          </c:spPr>
          <c:marker>
            <c:symbol val="none"/>
          </c:marker>
          <c:val>
            <c:numRef>
              <c:f>'08数学・全国調査・CanDoStatements'!$B$54:$F$54</c:f>
              <c:numCache>
                <c:formatCode>General</c:formatCode>
                <c:ptCount val="5"/>
                <c:pt idx="0">
                  <c:v>0.33407581594967184</c:v>
                </c:pt>
                <c:pt idx="1">
                  <c:v>0.5046038364818427</c:v>
                </c:pt>
                <c:pt idx="2">
                  <c:v>0.7709846322248608</c:v>
                </c:pt>
                <c:pt idx="3">
                  <c:v>0.85970249351323058</c:v>
                </c:pt>
                <c:pt idx="4">
                  <c:v>0.95520322201021901</c:v>
                </c:pt>
              </c:numCache>
            </c:numRef>
          </c:val>
        </c:ser>
        <c:ser>
          <c:idx val="20"/>
          <c:order val="20"/>
          <c:spPr>
            <a:ln w="12700">
              <a:solidFill>
                <a:srgbClr val="0000CC"/>
              </a:solidFill>
            </a:ln>
          </c:spPr>
          <c:marker>
            <c:symbol val="none"/>
          </c:marker>
          <c:val>
            <c:numRef>
              <c:f>'08数学・全国調査・CanDoStatements'!$B$55:$F$55</c:f>
              <c:numCache>
                <c:formatCode>General</c:formatCode>
                <c:ptCount val="5"/>
                <c:pt idx="0">
                  <c:v>0.54263242888858965</c:v>
                </c:pt>
                <c:pt idx="1">
                  <c:v>0.64027284105345394</c:v>
                </c:pt>
                <c:pt idx="2">
                  <c:v>0.78851061276195578</c:v>
                </c:pt>
                <c:pt idx="3">
                  <c:v>0.86776712208703699</c:v>
                </c:pt>
                <c:pt idx="4">
                  <c:v>0.87100224587336506</c:v>
                </c:pt>
              </c:numCache>
            </c:numRef>
          </c:val>
        </c:ser>
        <c:marker val="1"/>
        <c:axId val="97567488"/>
        <c:axId val="97569408"/>
      </c:lineChart>
      <c:catAx>
        <c:axId val="97567488"/>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3894021763343688"/>
              <c:y val="0.82745277623353752"/>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569408"/>
        <c:crosses val="autoZero"/>
        <c:auto val="1"/>
        <c:lblAlgn val="ctr"/>
        <c:lblOffset val="100"/>
        <c:tickLblSkip val="1"/>
        <c:tickMarkSkip val="1"/>
      </c:catAx>
      <c:valAx>
        <c:axId val="97569408"/>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outerShdw blurRad="38100" dist="38100" dir="2700000" algn="tl">
                        <a:srgbClr val="000000">
                          <a:alpha val="43137"/>
                        </a:srgbClr>
                      </a:outerShdw>
                    </a:effectLst>
                    <a:latin typeface="Arial Narrow" pitchFamily="34" charset="0"/>
                    <a:ea typeface="ＭＳ Ｐゴシック"/>
                    <a:cs typeface="ＭＳ Ｐゴシック"/>
                  </a:defRPr>
                </a:pPr>
                <a:r>
                  <a:rPr lang="en-US" altLang="en-US" sz="2400" b="1" dirty="0">
                    <a:effectLst>
                      <a:outerShdw blurRad="38100" dist="38100" dir="2700000" algn="tl">
                        <a:srgbClr val="000000">
                          <a:alpha val="43137"/>
                        </a:srgbClr>
                      </a:outerShdw>
                    </a:effectLst>
                    <a:latin typeface="Arial Narrow" pitchFamily="34" charset="0"/>
                  </a:rPr>
                  <a:t>PROBABILITY</a:t>
                </a:r>
              </a:p>
            </c:rich>
          </c:tx>
          <c:layout>
            <c:manualLayout>
              <c:xMode val="edge"/>
              <c:yMode val="edge"/>
              <c:x val="1.0760390358072452E-2"/>
              <c:y val="0.21264906465182429"/>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outerShdw blurRad="38100" dist="38100" dir="2700000" algn="tl">
                    <a:srgbClr val="000000">
                      <a:alpha val="43137"/>
                    </a:srgbClr>
                  </a:outerShdw>
                </a:effectLst>
                <a:latin typeface="Arial Narrow" pitchFamily="34" charset="0"/>
                <a:ea typeface="ＭＳ Ｐゴシック"/>
                <a:cs typeface="ＭＳ Ｐゴシック"/>
              </a:defRPr>
            </a:pPr>
            <a:endParaRPr lang="ja-JP"/>
          </a:p>
        </c:txPr>
        <c:crossAx val="97567488"/>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sz="2800" b="1" i="0" u="none" strike="noStrike" baseline="0">
                <a:solidFill>
                  <a:srgbClr val="000000"/>
                </a:solidFill>
                <a:effectLst/>
                <a:latin typeface="ＭＳ Ｐゴシック"/>
                <a:ea typeface="ＭＳ Ｐゴシック"/>
                <a:cs typeface="ＭＳ Ｐゴシック"/>
              </a:defRPr>
            </a:pPr>
            <a:r>
              <a:rPr lang="en-US" altLang="ja-JP" sz="2800" b="1" i="0" u="none" strike="noStrike" baseline="0">
                <a:solidFill>
                  <a:srgbClr val="000000"/>
                </a:solidFill>
                <a:effectLst/>
                <a:latin typeface="ＭＳ Ｐゴシック"/>
                <a:ea typeface="ＭＳ Ｐゴシック"/>
              </a:rPr>
              <a:t>IRP</a:t>
            </a:r>
            <a:r>
              <a:rPr lang="ja-JP" altLang="en-US" sz="2800" b="1" i="0" u="none" strike="noStrike" baseline="0">
                <a:solidFill>
                  <a:srgbClr val="000000"/>
                </a:solidFill>
                <a:effectLst/>
                <a:latin typeface="ＭＳ Ｐゴシック"/>
                <a:ea typeface="ＭＳ Ｐゴシック"/>
              </a:rPr>
              <a:t>（数学</a:t>
            </a:r>
            <a:r>
              <a:rPr lang="en-US" altLang="ja-JP" sz="2800" b="1" i="0" u="none" strike="noStrike" baseline="0">
                <a:solidFill>
                  <a:srgbClr val="000000"/>
                </a:solidFill>
                <a:effectLst/>
                <a:latin typeface="ＭＳ Ｐゴシック"/>
                <a:ea typeface="ＭＳ Ｐゴシック"/>
              </a:rPr>
              <a:t>_</a:t>
            </a:r>
            <a:r>
              <a:rPr lang="ja-JP" altLang="en-US" sz="2800" b="1" i="0" u="none" strike="noStrike" baseline="0">
                <a:solidFill>
                  <a:srgbClr val="000000"/>
                </a:solidFill>
                <a:effectLst/>
                <a:latin typeface="ＭＳ Ｐゴシック"/>
                <a:ea typeface="ＭＳ Ｐゴシック"/>
              </a:rPr>
              <a:t>）</a:t>
            </a:r>
          </a:p>
        </c:rich>
      </c:tx>
      <c:layout>
        <c:manualLayout>
          <c:xMode val="edge"/>
          <c:yMode val="edge"/>
          <c:x val="0.29821502560540442"/>
          <c:y val="0.91185586210336522"/>
        </c:manualLayout>
      </c:layout>
      <c:spPr>
        <a:noFill/>
        <a:ln w="25400">
          <a:noFill/>
        </a:ln>
      </c:spPr>
    </c:title>
    <c:plotArea>
      <c:layout>
        <c:manualLayout>
          <c:layoutTarget val="inner"/>
          <c:xMode val="edge"/>
          <c:yMode val="edge"/>
          <c:x val="0.28266353195291977"/>
          <c:y val="3.5172258165207582E-2"/>
          <c:w val="0.68631008908522551"/>
          <c:h val="0.67781842258117042"/>
        </c:manualLayout>
      </c:layout>
      <c:lineChart>
        <c:grouping val="standard"/>
        <c:ser>
          <c:idx val="0"/>
          <c:order val="0"/>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(2)'!$D$20:$H$20</c:f>
              <c:numCache>
                <c:formatCode>General</c:formatCode>
                <c:ptCount val="5"/>
                <c:pt idx="0">
                  <c:v>3.05146397380773E-2</c:v>
                </c:pt>
                <c:pt idx="1">
                  <c:v>6.4978276678232402E-2</c:v>
                </c:pt>
                <c:pt idx="2">
                  <c:v>8.2869177911502001E-2</c:v>
                </c:pt>
                <c:pt idx="3">
                  <c:v>0.18135377281974197</c:v>
                </c:pt>
                <c:pt idx="4">
                  <c:v>0.25674400177994916</c:v>
                </c:pt>
              </c:numCache>
            </c:numRef>
          </c:val>
        </c:ser>
        <c:ser>
          <c:idx val="1"/>
          <c:order val="1"/>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(2)'!$D$21:$H$21</c:f>
              <c:numCache>
                <c:formatCode>General</c:formatCode>
                <c:ptCount val="5"/>
                <c:pt idx="0">
                  <c:v>0.17970041779887208</c:v>
                </c:pt>
                <c:pt idx="1">
                  <c:v>0.18321098846490513</c:v>
                </c:pt>
                <c:pt idx="2">
                  <c:v>0.18511804482265412</c:v>
                </c:pt>
                <c:pt idx="3">
                  <c:v>0.21049888611936418</c:v>
                </c:pt>
                <c:pt idx="4">
                  <c:v>0.33840595508703636</c:v>
                </c:pt>
              </c:numCache>
            </c:numRef>
          </c:val>
        </c:ser>
        <c:ser>
          <c:idx val="2"/>
          <c:order val="2"/>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(2)'!$D$22:$H$22</c:f>
              <c:numCache>
                <c:formatCode>General</c:formatCode>
                <c:ptCount val="5"/>
                <c:pt idx="0">
                  <c:v>7.1980212480363306E-2</c:v>
                </c:pt>
                <c:pt idx="1">
                  <c:v>0.11872375549607408</c:v>
                </c:pt>
                <c:pt idx="2">
                  <c:v>0.24981563206578708</c:v>
                </c:pt>
                <c:pt idx="3">
                  <c:v>0.42702012304977233</c:v>
                </c:pt>
                <c:pt idx="4">
                  <c:v>0.54112540743815063</c:v>
                </c:pt>
              </c:numCache>
            </c:numRef>
          </c:val>
        </c:ser>
        <c:ser>
          <c:idx val="3"/>
          <c:order val="3"/>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(2)'!$D$23:$H$23</c:f>
              <c:numCache>
                <c:formatCode>General</c:formatCode>
                <c:ptCount val="5"/>
                <c:pt idx="0">
                  <c:v>0.12097064633124704</c:v>
                </c:pt>
                <c:pt idx="1">
                  <c:v>0.12520439679834899</c:v>
                </c:pt>
                <c:pt idx="2">
                  <c:v>0.30420996521555432</c:v>
                </c:pt>
                <c:pt idx="3">
                  <c:v>0.60800234075216053</c:v>
                </c:pt>
                <c:pt idx="4">
                  <c:v>0.79742298560520852</c:v>
                </c:pt>
              </c:numCache>
            </c:numRef>
          </c:val>
        </c:ser>
        <c:ser>
          <c:idx val="4"/>
          <c:order val="4"/>
          <c:spPr>
            <a:ln w="12700">
              <a:solidFill>
                <a:srgbClr val="000000"/>
              </a:solidFill>
              <a:prstDash val="solid"/>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(2)'!$D$24:$H$24</c:f>
              <c:numCache>
                <c:formatCode>General</c:formatCode>
                <c:ptCount val="5"/>
                <c:pt idx="0">
                  <c:v>0.10953688029307104</c:v>
                </c:pt>
                <c:pt idx="1">
                  <c:v>0.23896978939287516</c:v>
                </c:pt>
                <c:pt idx="2">
                  <c:v>0.5118430271584945</c:v>
                </c:pt>
                <c:pt idx="3">
                  <c:v>0.7277368362026303</c:v>
                </c:pt>
                <c:pt idx="4">
                  <c:v>0.82800688737617734</c:v>
                </c:pt>
              </c:numCache>
            </c:numRef>
          </c:val>
        </c:ser>
        <c:ser>
          <c:idx val="5"/>
          <c:order val="5"/>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(2)'!$D$25:$H$25</c:f>
              <c:numCache>
                <c:formatCode>General</c:formatCode>
                <c:ptCount val="5"/>
                <c:pt idx="0">
                  <c:v>5.4657483260849599E-2</c:v>
                </c:pt>
                <c:pt idx="1">
                  <c:v>8.3735839865858266E-2</c:v>
                </c:pt>
                <c:pt idx="2">
                  <c:v>0.26146916408049298</c:v>
                </c:pt>
                <c:pt idx="3">
                  <c:v>0.61421892834334202</c:v>
                </c:pt>
                <c:pt idx="4">
                  <c:v>0.87912224870083699</c:v>
                </c:pt>
              </c:numCache>
            </c:numRef>
          </c:val>
        </c:ser>
        <c:ser>
          <c:idx val="6"/>
          <c:order val="6"/>
          <c:spPr>
            <a:ln w="12700">
              <a:solidFill>
                <a:srgbClr val="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(2)'!$D$26:$H$26</c:f>
              <c:numCache>
                <c:formatCode>General</c:formatCode>
                <c:ptCount val="5"/>
                <c:pt idx="0">
                  <c:v>1.9502681256869915E-2</c:v>
                </c:pt>
                <c:pt idx="1">
                  <c:v>6.2494811474739904E-2</c:v>
                </c:pt>
                <c:pt idx="2">
                  <c:v>0.25296821855381402</c:v>
                </c:pt>
                <c:pt idx="3">
                  <c:v>0.64388006050564839</c:v>
                </c:pt>
                <c:pt idx="4">
                  <c:v>0.87176185596972033</c:v>
                </c:pt>
              </c:numCache>
            </c:numRef>
          </c:val>
        </c:ser>
        <c:ser>
          <c:idx val="7"/>
          <c:order val="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(2)'!$D$27:$H$27</c:f>
              <c:numCache>
                <c:formatCode>General</c:formatCode>
                <c:ptCount val="5"/>
                <c:pt idx="0">
                  <c:v>0.47044463127365133</c:v>
                </c:pt>
                <c:pt idx="1">
                  <c:v>0.49656834943847517</c:v>
                </c:pt>
                <c:pt idx="2">
                  <c:v>0.52753131136907405</c:v>
                </c:pt>
                <c:pt idx="3">
                  <c:v>0.69389367531729329</c:v>
                </c:pt>
                <c:pt idx="4">
                  <c:v>0.876857059447257</c:v>
                </c:pt>
              </c:numCache>
            </c:numRef>
          </c:val>
        </c:ser>
        <c:ser>
          <c:idx val="8"/>
          <c:order val="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(2)'!$D$28:$H$28</c:f>
              <c:numCache>
                <c:formatCode>General</c:formatCode>
                <c:ptCount val="5"/>
                <c:pt idx="0">
                  <c:v>0.50566394470766518</c:v>
                </c:pt>
                <c:pt idx="1">
                  <c:v>0.65316539534150031</c:v>
                </c:pt>
                <c:pt idx="2">
                  <c:v>0.71308627872937502</c:v>
                </c:pt>
                <c:pt idx="3">
                  <c:v>0.716082102107506</c:v>
                </c:pt>
                <c:pt idx="4">
                  <c:v>0.72522801571208295</c:v>
                </c:pt>
              </c:numCache>
            </c:numRef>
          </c:val>
        </c:ser>
        <c:ser>
          <c:idx val="9"/>
          <c:order val="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(2)'!$D$29:$H$29</c:f>
              <c:numCache>
                <c:formatCode>General</c:formatCode>
                <c:ptCount val="5"/>
                <c:pt idx="0">
                  <c:v>0.54724164907663697</c:v>
                </c:pt>
                <c:pt idx="1">
                  <c:v>0.67229191922596132</c:v>
                </c:pt>
                <c:pt idx="2">
                  <c:v>0.71940017779753396</c:v>
                </c:pt>
                <c:pt idx="3">
                  <c:v>0.72437615561658031</c:v>
                </c:pt>
                <c:pt idx="4">
                  <c:v>0.81286807250732995</c:v>
                </c:pt>
              </c:numCache>
            </c:numRef>
          </c:val>
        </c:ser>
        <c:ser>
          <c:idx val="10"/>
          <c:order val="10"/>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(2)'!$D$30:$H$30</c:f>
              <c:numCache>
                <c:formatCode>General</c:formatCode>
                <c:ptCount val="5"/>
                <c:pt idx="0">
                  <c:v>0.42507459242316098</c:v>
                </c:pt>
                <c:pt idx="1">
                  <c:v>0.48670935650959585</c:v>
                </c:pt>
                <c:pt idx="2">
                  <c:v>0.61766458711028105</c:v>
                </c:pt>
                <c:pt idx="3">
                  <c:v>0.74286849236369568</c:v>
                </c:pt>
                <c:pt idx="4">
                  <c:v>0.75513655809703062</c:v>
                </c:pt>
              </c:numCache>
            </c:numRef>
          </c:val>
        </c:ser>
        <c:ser>
          <c:idx val="11"/>
          <c:order val="1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(2)'!$D$31:$H$31</c:f>
              <c:numCache>
                <c:formatCode>General</c:formatCode>
                <c:ptCount val="5"/>
                <c:pt idx="0">
                  <c:v>0.10424839200722601</c:v>
                </c:pt>
                <c:pt idx="1">
                  <c:v>0.201260867734354</c:v>
                </c:pt>
                <c:pt idx="2">
                  <c:v>0.37826206517675726</c:v>
                </c:pt>
                <c:pt idx="3">
                  <c:v>0.65126544748863635</c:v>
                </c:pt>
                <c:pt idx="4">
                  <c:v>0.8666292942820738</c:v>
                </c:pt>
              </c:numCache>
            </c:numRef>
          </c:val>
        </c:ser>
        <c:ser>
          <c:idx val="12"/>
          <c:order val="1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(2)'!$D$32:$H$32</c:f>
              <c:numCache>
                <c:formatCode>General</c:formatCode>
                <c:ptCount val="5"/>
                <c:pt idx="0">
                  <c:v>0.22084430606136507</c:v>
                </c:pt>
                <c:pt idx="1">
                  <c:v>0.25014424613007985</c:v>
                </c:pt>
                <c:pt idx="2">
                  <c:v>0.52143871577467371</c:v>
                </c:pt>
                <c:pt idx="3">
                  <c:v>0.66806634980582869</c:v>
                </c:pt>
                <c:pt idx="4">
                  <c:v>0.7456969123869156</c:v>
                </c:pt>
              </c:numCache>
            </c:numRef>
          </c:val>
        </c:ser>
        <c:ser>
          <c:idx val="13"/>
          <c:order val="1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(2)'!$D$33:$H$33</c:f>
              <c:numCache>
                <c:formatCode>General</c:formatCode>
                <c:ptCount val="5"/>
                <c:pt idx="0">
                  <c:v>0.35859445786523397</c:v>
                </c:pt>
                <c:pt idx="1">
                  <c:v>0.48406931187714825</c:v>
                </c:pt>
                <c:pt idx="2">
                  <c:v>0.65318520194028395</c:v>
                </c:pt>
                <c:pt idx="3">
                  <c:v>0.71970718047358351</c:v>
                </c:pt>
                <c:pt idx="4">
                  <c:v>0.7594956151118778</c:v>
                </c:pt>
              </c:numCache>
            </c:numRef>
          </c:val>
        </c:ser>
        <c:ser>
          <c:idx val="14"/>
          <c:order val="1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(2)'!$D$34:$H$34</c:f>
              <c:numCache>
                <c:formatCode>General</c:formatCode>
                <c:ptCount val="5"/>
                <c:pt idx="0">
                  <c:v>0.10189474585962408</c:v>
                </c:pt>
                <c:pt idx="1">
                  <c:v>0.19249131688930612</c:v>
                </c:pt>
                <c:pt idx="2">
                  <c:v>0.40203160823203699</c:v>
                </c:pt>
                <c:pt idx="3">
                  <c:v>0.74363208701602002</c:v>
                </c:pt>
                <c:pt idx="4">
                  <c:v>0.90154691461852732</c:v>
                </c:pt>
              </c:numCache>
            </c:numRef>
          </c:val>
        </c:ser>
        <c:ser>
          <c:idx val="15"/>
          <c:order val="1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(2)'!$D$35:$H$35</c:f>
              <c:numCache>
                <c:formatCode>General</c:formatCode>
                <c:ptCount val="5"/>
                <c:pt idx="0">
                  <c:v>0.21220901464339709</c:v>
                </c:pt>
                <c:pt idx="1">
                  <c:v>0.32251402541463026</c:v>
                </c:pt>
                <c:pt idx="2">
                  <c:v>0.5619775615483843</c:v>
                </c:pt>
                <c:pt idx="3">
                  <c:v>0.79948898137673641</c:v>
                </c:pt>
                <c:pt idx="4">
                  <c:v>0.92895592667787763</c:v>
                </c:pt>
              </c:numCache>
            </c:numRef>
          </c:val>
        </c:ser>
        <c:ser>
          <c:idx val="16"/>
          <c:order val="1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(2)'!$D$36:$H$36</c:f>
              <c:numCache>
                <c:formatCode>General</c:formatCode>
                <c:ptCount val="5"/>
                <c:pt idx="0">
                  <c:v>0.37056414613960625</c:v>
                </c:pt>
                <c:pt idx="1">
                  <c:v>0.46417607482243217</c:v>
                </c:pt>
                <c:pt idx="2">
                  <c:v>0.59157385235441795</c:v>
                </c:pt>
                <c:pt idx="3">
                  <c:v>0.80618442560485004</c:v>
                </c:pt>
                <c:pt idx="4">
                  <c:v>0.83882562693619267</c:v>
                </c:pt>
              </c:numCache>
            </c:numRef>
          </c:val>
        </c:ser>
        <c:ser>
          <c:idx val="17"/>
          <c:order val="1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(2)'!$D$37:$H$37</c:f>
              <c:numCache>
                <c:formatCode>General</c:formatCode>
                <c:ptCount val="5"/>
                <c:pt idx="0">
                  <c:v>0.41921012295715215</c:v>
                </c:pt>
                <c:pt idx="1">
                  <c:v>0.538168334434456</c:v>
                </c:pt>
                <c:pt idx="2">
                  <c:v>0.67786822371881661</c:v>
                </c:pt>
                <c:pt idx="3">
                  <c:v>0.82786847666844665</c:v>
                </c:pt>
                <c:pt idx="4">
                  <c:v>0.84131537970615067</c:v>
                </c:pt>
              </c:numCache>
            </c:numRef>
          </c:val>
        </c:ser>
        <c:ser>
          <c:idx val="18"/>
          <c:order val="1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(2)'!$D$38:$H$38</c:f>
              <c:numCache>
                <c:formatCode>General</c:formatCode>
                <c:ptCount val="5"/>
                <c:pt idx="0">
                  <c:v>0.30097540380695126</c:v>
                </c:pt>
                <c:pt idx="1">
                  <c:v>0.42252558652246625</c:v>
                </c:pt>
                <c:pt idx="2">
                  <c:v>0.71513319834585098</c:v>
                </c:pt>
                <c:pt idx="3">
                  <c:v>0.91633414066923169</c:v>
                </c:pt>
                <c:pt idx="4">
                  <c:v>0.9803529465596037</c:v>
                </c:pt>
              </c:numCache>
            </c:numRef>
          </c:val>
        </c:ser>
        <c:ser>
          <c:idx val="19"/>
          <c:order val="1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(2)'!$D$39:$H$39</c:f>
              <c:numCache>
                <c:formatCode>General</c:formatCode>
                <c:ptCount val="5"/>
                <c:pt idx="0">
                  <c:v>0.30783049083584546</c:v>
                </c:pt>
                <c:pt idx="1">
                  <c:v>0.54271795243984133</c:v>
                </c:pt>
                <c:pt idx="2">
                  <c:v>0.70881709962949635</c:v>
                </c:pt>
                <c:pt idx="3">
                  <c:v>0.74707854424522102</c:v>
                </c:pt>
                <c:pt idx="4">
                  <c:v>0.84243223858108729</c:v>
                </c:pt>
              </c:numCache>
            </c:numRef>
          </c:val>
        </c:ser>
        <c:ser>
          <c:idx val="20"/>
          <c:order val="2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(2)'!$D$40:$H$40</c:f>
              <c:numCache>
                <c:formatCode>General</c:formatCode>
                <c:ptCount val="5"/>
                <c:pt idx="0">
                  <c:v>0.11628450864965002</c:v>
                </c:pt>
                <c:pt idx="1">
                  <c:v>0.222770360261278</c:v>
                </c:pt>
                <c:pt idx="2">
                  <c:v>0.44164969502559981</c:v>
                </c:pt>
                <c:pt idx="3">
                  <c:v>0.77045577002139431</c:v>
                </c:pt>
                <c:pt idx="4">
                  <c:v>0.81338705981193038</c:v>
                </c:pt>
              </c:numCache>
            </c:numRef>
          </c:val>
        </c:ser>
        <c:ser>
          <c:idx val="21"/>
          <c:order val="2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(2)'!$D$41:$H$41</c:f>
              <c:numCache>
                <c:formatCode>General</c:formatCode>
                <c:ptCount val="5"/>
                <c:pt idx="0">
                  <c:v>0.106882911087243</c:v>
                </c:pt>
                <c:pt idx="1">
                  <c:v>0.222082603022842</c:v>
                </c:pt>
                <c:pt idx="2">
                  <c:v>0.49241509344648998</c:v>
                </c:pt>
                <c:pt idx="3">
                  <c:v>0.79196258718486767</c:v>
                </c:pt>
                <c:pt idx="4">
                  <c:v>0.87426612067769272</c:v>
                </c:pt>
              </c:numCache>
            </c:numRef>
          </c:val>
        </c:ser>
        <c:ser>
          <c:idx val="22"/>
          <c:order val="2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(2)'!$D$42:$H$42</c:f>
              <c:numCache>
                <c:formatCode>General</c:formatCode>
                <c:ptCount val="5"/>
                <c:pt idx="0">
                  <c:v>0.48696495691841024</c:v>
                </c:pt>
                <c:pt idx="1">
                  <c:v>0.55894507571434005</c:v>
                </c:pt>
                <c:pt idx="2">
                  <c:v>0.71103785338586234</c:v>
                </c:pt>
                <c:pt idx="3">
                  <c:v>0.74559913777060205</c:v>
                </c:pt>
                <c:pt idx="4">
                  <c:v>0.74661545928179762</c:v>
                </c:pt>
              </c:numCache>
            </c:numRef>
          </c:val>
        </c:ser>
        <c:ser>
          <c:idx val="23"/>
          <c:order val="23"/>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(2)'!$D$43:$H$43</c:f>
              <c:numCache>
                <c:formatCode>General</c:formatCode>
                <c:ptCount val="5"/>
                <c:pt idx="0">
                  <c:v>0.35338125237220624</c:v>
                </c:pt>
                <c:pt idx="1">
                  <c:v>0.50182740202550136</c:v>
                </c:pt>
                <c:pt idx="2">
                  <c:v>0.6150898849445775</c:v>
                </c:pt>
                <c:pt idx="3">
                  <c:v>0.76408602489039901</c:v>
                </c:pt>
                <c:pt idx="4">
                  <c:v>0.89560624505025965</c:v>
                </c:pt>
              </c:numCache>
            </c:numRef>
          </c:val>
        </c:ser>
        <c:ser>
          <c:idx val="24"/>
          <c:order val="24"/>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(2)'!$D$44:$H$44</c:f>
              <c:numCache>
                <c:formatCode>General</c:formatCode>
                <c:ptCount val="5"/>
                <c:pt idx="0">
                  <c:v>0.46509277089723217</c:v>
                </c:pt>
                <c:pt idx="1">
                  <c:v>0.59832089382220366</c:v>
                </c:pt>
                <c:pt idx="2">
                  <c:v>0.66792117517522531</c:v>
                </c:pt>
                <c:pt idx="3">
                  <c:v>0.89687670401270869</c:v>
                </c:pt>
                <c:pt idx="4">
                  <c:v>0.98495403118935898</c:v>
                </c:pt>
              </c:numCache>
            </c:numRef>
          </c:val>
        </c:ser>
        <c:ser>
          <c:idx val="25"/>
          <c:order val="2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(2)'!$D$45:$H$45</c:f>
              <c:numCache>
                <c:formatCode>General</c:formatCode>
                <c:ptCount val="5"/>
                <c:pt idx="0">
                  <c:v>0.38049507800374516</c:v>
                </c:pt>
                <c:pt idx="1">
                  <c:v>0.51185667911200372</c:v>
                </c:pt>
                <c:pt idx="2">
                  <c:v>0.72728499019934001</c:v>
                </c:pt>
                <c:pt idx="3">
                  <c:v>0.89902510324506102</c:v>
                </c:pt>
                <c:pt idx="4">
                  <c:v>0.95737990619973834</c:v>
                </c:pt>
              </c:numCache>
            </c:numRef>
          </c:val>
        </c:ser>
        <c:ser>
          <c:idx val="26"/>
          <c:order val="26"/>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(2)'!$D$46:$H$46</c:f>
              <c:numCache>
                <c:formatCode>General</c:formatCode>
                <c:ptCount val="5"/>
                <c:pt idx="0">
                  <c:v>0.51679693715237829</c:v>
                </c:pt>
                <c:pt idx="1">
                  <c:v>0.62004757129429133</c:v>
                </c:pt>
                <c:pt idx="2">
                  <c:v>0.78951577108771065</c:v>
                </c:pt>
                <c:pt idx="3">
                  <c:v>0.9100911924677253</c:v>
                </c:pt>
                <c:pt idx="4">
                  <c:v>0.95796769070079701</c:v>
                </c:pt>
              </c:numCache>
            </c:numRef>
          </c:val>
        </c:ser>
        <c:ser>
          <c:idx val="27"/>
          <c:order val="2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(2)'!$D$47:$H$47</c:f>
              <c:numCache>
                <c:formatCode>General</c:formatCode>
                <c:ptCount val="5"/>
                <c:pt idx="0">
                  <c:v>0.65183972369291432</c:v>
                </c:pt>
                <c:pt idx="1">
                  <c:v>0.74215858526489131</c:v>
                </c:pt>
                <c:pt idx="2">
                  <c:v>0.85039742209980951</c:v>
                </c:pt>
                <c:pt idx="3">
                  <c:v>0.85289030227532237</c:v>
                </c:pt>
                <c:pt idx="4">
                  <c:v>0.85591408416538695</c:v>
                </c:pt>
              </c:numCache>
            </c:numRef>
          </c:val>
        </c:ser>
        <c:ser>
          <c:idx val="28"/>
          <c:order val="28"/>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(2)'!$D$48:$H$48</c:f>
              <c:numCache>
                <c:formatCode>General</c:formatCode>
                <c:ptCount val="5"/>
                <c:pt idx="0">
                  <c:v>0.50569043109301548</c:v>
                </c:pt>
                <c:pt idx="1">
                  <c:v>0.73417659372490196</c:v>
                </c:pt>
                <c:pt idx="2">
                  <c:v>0.89063741740844449</c:v>
                </c:pt>
                <c:pt idx="3">
                  <c:v>0.95027597148505605</c:v>
                </c:pt>
                <c:pt idx="4">
                  <c:v>0.96745920855140732</c:v>
                </c:pt>
              </c:numCache>
            </c:numRef>
          </c:val>
        </c:ser>
        <c:ser>
          <c:idx val="29"/>
          <c:order val="29"/>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(2)'!$D$49:$H$49</c:f>
              <c:numCache>
                <c:formatCode>General</c:formatCode>
                <c:ptCount val="5"/>
                <c:pt idx="0">
                  <c:v>0.62497459409996003</c:v>
                </c:pt>
                <c:pt idx="1">
                  <c:v>0.67731203043353161</c:v>
                </c:pt>
                <c:pt idx="2">
                  <c:v>0.7680876920098898</c:v>
                </c:pt>
                <c:pt idx="3">
                  <c:v>0.91551417566321969</c:v>
                </c:pt>
                <c:pt idx="4">
                  <c:v>0.96306037298316405</c:v>
                </c:pt>
              </c:numCache>
            </c:numRef>
          </c:val>
        </c:ser>
        <c:ser>
          <c:idx val="30"/>
          <c:order val="3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(2)'!$D$50:$H$50</c:f>
              <c:numCache>
                <c:formatCode>General</c:formatCode>
                <c:ptCount val="5"/>
                <c:pt idx="0">
                  <c:v>0.58030472699927471</c:v>
                </c:pt>
                <c:pt idx="1">
                  <c:v>0.65226233481926665</c:v>
                </c:pt>
                <c:pt idx="2">
                  <c:v>0.79868376597343971</c:v>
                </c:pt>
                <c:pt idx="3">
                  <c:v>0.90032141074778504</c:v>
                </c:pt>
                <c:pt idx="4">
                  <c:v>0.93432888364622502</c:v>
                </c:pt>
              </c:numCache>
            </c:numRef>
          </c:val>
        </c:ser>
        <c:ser>
          <c:idx val="31"/>
          <c:order val="31"/>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(2)'!$D$51:$H$51</c:f>
              <c:numCache>
                <c:formatCode>General</c:formatCode>
                <c:ptCount val="5"/>
                <c:pt idx="0">
                  <c:v>0.46347587636807425</c:v>
                </c:pt>
                <c:pt idx="1">
                  <c:v>0.651951149896006</c:v>
                </c:pt>
                <c:pt idx="2">
                  <c:v>0.84336951301959062</c:v>
                </c:pt>
                <c:pt idx="3">
                  <c:v>0.88062321197844229</c:v>
                </c:pt>
                <c:pt idx="4">
                  <c:v>0.94208086663735202</c:v>
                </c:pt>
              </c:numCache>
            </c:numRef>
          </c:val>
        </c:ser>
        <c:ser>
          <c:idx val="32"/>
          <c:order val="32"/>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(2)'!$D$52:$H$52</c:f>
              <c:numCache>
                <c:formatCode>General</c:formatCode>
                <c:ptCount val="5"/>
                <c:pt idx="0">
                  <c:v>0.44754733662185681</c:v>
                </c:pt>
                <c:pt idx="1">
                  <c:v>0.62771106689960632</c:v>
                </c:pt>
                <c:pt idx="2">
                  <c:v>0.86792400580524798</c:v>
                </c:pt>
                <c:pt idx="3">
                  <c:v>0.92711576270923268</c:v>
                </c:pt>
                <c:pt idx="4">
                  <c:v>0.92946696398284545</c:v>
                </c:pt>
              </c:numCache>
            </c:numRef>
          </c:val>
        </c:ser>
        <c:ser>
          <c:idx val="33"/>
          <c:order val="3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(2)'!$D$53:$H$53</c:f>
              <c:numCache>
                <c:formatCode>General</c:formatCode>
                <c:ptCount val="5"/>
                <c:pt idx="0">
                  <c:v>0.61047691307926899</c:v>
                </c:pt>
                <c:pt idx="1">
                  <c:v>0.72770839705304435</c:v>
                </c:pt>
                <c:pt idx="2">
                  <c:v>0.87083814983350605</c:v>
                </c:pt>
                <c:pt idx="3">
                  <c:v>0.93766835907009904</c:v>
                </c:pt>
                <c:pt idx="4">
                  <c:v>0.94406527660578465</c:v>
                </c:pt>
              </c:numCache>
            </c:numRef>
          </c:val>
        </c:ser>
        <c:ser>
          <c:idx val="34"/>
          <c:order val="3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(2)'!$D$54:$H$54</c:f>
              <c:numCache>
                <c:formatCode>General</c:formatCode>
                <c:ptCount val="5"/>
                <c:pt idx="0">
                  <c:v>0.33407581594967051</c:v>
                </c:pt>
                <c:pt idx="1">
                  <c:v>0.50460383648184148</c:v>
                </c:pt>
                <c:pt idx="2">
                  <c:v>0.7709846322248588</c:v>
                </c:pt>
                <c:pt idx="3">
                  <c:v>0.85970249351322936</c:v>
                </c:pt>
                <c:pt idx="4">
                  <c:v>0.95520322201021901</c:v>
                </c:pt>
              </c:numCache>
            </c:numRef>
          </c:val>
        </c:ser>
        <c:ser>
          <c:idx val="35"/>
          <c:order val="35"/>
          <c:spPr>
            <a:ln w="12700">
              <a:solidFill>
                <a:sysClr val="windowText" lastClr="000000"/>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(2)'!$D$55:$H$55</c:f>
              <c:numCache>
                <c:formatCode>General</c:formatCode>
                <c:ptCount val="5"/>
                <c:pt idx="0">
                  <c:v>0.54263242888858931</c:v>
                </c:pt>
                <c:pt idx="1">
                  <c:v>0.64027284105345394</c:v>
                </c:pt>
                <c:pt idx="2">
                  <c:v>0.78851061276195666</c:v>
                </c:pt>
                <c:pt idx="3">
                  <c:v>0.86776712208703699</c:v>
                </c:pt>
                <c:pt idx="4">
                  <c:v>0.87100224587336506</c:v>
                </c:pt>
              </c:numCache>
            </c:numRef>
          </c:val>
        </c:ser>
        <c:ser>
          <c:idx val="36"/>
          <c:order val="3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(2)'!$D$56:$H$56</c:f>
              <c:numCache>
                <c:formatCode>General</c:formatCode>
                <c:ptCount val="5"/>
                <c:pt idx="0">
                  <c:v>0.55564438403823802</c:v>
                </c:pt>
                <c:pt idx="1">
                  <c:v>0.77533954148113104</c:v>
                </c:pt>
                <c:pt idx="2">
                  <c:v>0.89607193910175997</c:v>
                </c:pt>
                <c:pt idx="3">
                  <c:v>0.93576731810830205</c:v>
                </c:pt>
                <c:pt idx="4">
                  <c:v>0.98130850028632066</c:v>
                </c:pt>
              </c:numCache>
            </c:numRef>
          </c:val>
        </c:ser>
        <c:ser>
          <c:idx val="37"/>
          <c:order val="3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(2)'!$D$57:$H$57</c:f>
              <c:numCache>
                <c:formatCode>General</c:formatCode>
                <c:ptCount val="5"/>
                <c:pt idx="0">
                  <c:v>0.55881694122025938</c:v>
                </c:pt>
                <c:pt idx="1">
                  <c:v>0.7727127339280333</c:v>
                </c:pt>
                <c:pt idx="2">
                  <c:v>0.91849247733820305</c:v>
                </c:pt>
                <c:pt idx="3">
                  <c:v>0.9869359230206427</c:v>
                </c:pt>
                <c:pt idx="4">
                  <c:v>0.99904538018864797</c:v>
                </c:pt>
              </c:numCache>
            </c:numRef>
          </c:val>
        </c:ser>
        <c:ser>
          <c:idx val="38"/>
          <c:order val="3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(2)'!$D$58:$H$58</c:f>
              <c:numCache>
                <c:formatCode>General</c:formatCode>
                <c:ptCount val="5"/>
                <c:pt idx="0">
                  <c:v>0.59666206602181671</c:v>
                </c:pt>
                <c:pt idx="1">
                  <c:v>0.75426997186625666</c:v>
                </c:pt>
                <c:pt idx="2">
                  <c:v>0.91584086588527502</c:v>
                </c:pt>
                <c:pt idx="3">
                  <c:v>0.96987159159995195</c:v>
                </c:pt>
                <c:pt idx="4">
                  <c:v>0.99101176313592765</c:v>
                </c:pt>
              </c:numCache>
            </c:numRef>
          </c:val>
        </c:ser>
        <c:ser>
          <c:idx val="39"/>
          <c:order val="3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(2)'!$D$59:$H$59</c:f>
              <c:numCache>
                <c:formatCode>General</c:formatCode>
                <c:ptCount val="5"/>
                <c:pt idx="0">
                  <c:v>0.52107799987811498</c:v>
                </c:pt>
                <c:pt idx="1">
                  <c:v>0.76115882596256801</c:v>
                </c:pt>
                <c:pt idx="2">
                  <c:v>0.88892064508565072</c:v>
                </c:pt>
                <c:pt idx="3">
                  <c:v>0.92492546684909849</c:v>
                </c:pt>
                <c:pt idx="4">
                  <c:v>0.95766812101480703</c:v>
                </c:pt>
              </c:numCache>
            </c:numRef>
          </c:val>
        </c:ser>
        <c:ser>
          <c:idx val="40"/>
          <c:order val="4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(2)'!$D$60:$H$60</c:f>
              <c:numCache>
                <c:formatCode>General</c:formatCode>
                <c:ptCount val="5"/>
                <c:pt idx="0">
                  <c:v>0.6072752150640035</c:v>
                </c:pt>
                <c:pt idx="1">
                  <c:v>0.759080205025919</c:v>
                </c:pt>
                <c:pt idx="2">
                  <c:v>0.8772395234350493</c:v>
                </c:pt>
                <c:pt idx="3">
                  <c:v>0.97612014776202272</c:v>
                </c:pt>
                <c:pt idx="4">
                  <c:v>0.99816009303320297</c:v>
                </c:pt>
              </c:numCache>
            </c:numRef>
          </c:val>
        </c:ser>
        <c:ser>
          <c:idx val="41"/>
          <c:order val="41"/>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(2)'!$D$61:$H$61</c:f>
              <c:numCache>
                <c:formatCode>General</c:formatCode>
                <c:ptCount val="5"/>
                <c:pt idx="0">
                  <c:v>0.54399125456741448</c:v>
                </c:pt>
                <c:pt idx="1">
                  <c:v>0.7475909552565233</c:v>
                </c:pt>
                <c:pt idx="2">
                  <c:v>0.90588833494329202</c:v>
                </c:pt>
                <c:pt idx="3">
                  <c:v>0.98586384683879502</c:v>
                </c:pt>
                <c:pt idx="4">
                  <c:v>0.99897835114819433</c:v>
                </c:pt>
              </c:numCache>
            </c:numRef>
          </c:val>
        </c:ser>
        <c:ser>
          <c:idx val="42"/>
          <c:order val="42"/>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(2)'!$D$62:$H$62</c:f>
              <c:numCache>
                <c:formatCode>General</c:formatCode>
                <c:ptCount val="5"/>
                <c:pt idx="0">
                  <c:v>0.57898484351564095</c:v>
                </c:pt>
                <c:pt idx="1">
                  <c:v>0.77296987452065136</c:v>
                </c:pt>
                <c:pt idx="2">
                  <c:v>0.93896463202489466</c:v>
                </c:pt>
                <c:pt idx="3">
                  <c:v>0.98162004016802029</c:v>
                </c:pt>
                <c:pt idx="4">
                  <c:v>0.98247567519521262</c:v>
                </c:pt>
              </c:numCache>
            </c:numRef>
          </c:val>
        </c:ser>
        <c:ser>
          <c:idx val="43"/>
          <c:order val="43"/>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(2)'!$D$63:$H$63</c:f>
              <c:numCache>
                <c:formatCode>General</c:formatCode>
                <c:ptCount val="5"/>
                <c:pt idx="0">
                  <c:v>0.59039635675533852</c:v>
                </c:pt>
                <c:pt idx="1">
                  <c:v>0.77498459314692203</c:v>
                </c:pt>
                <c:pt idx="2">
                  <c:v>0.86945147316983951</c:v>
                </c:pt>
                <c:pt idx="3">
                  <c:v>0.91949493203751931</c:v>
                </c:pt>
                <c:pt idx="4">
                  <c:v>0.92024726612012631</c:v>
                </c:pt>
              </c:numCache>
            </c:numRef>
          </c:val>
        </c:ser>
        <c:ser>
          <c:idx val="44"/>
          <c:order val="44"/>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(2)'!$D$64:$H$64</c:f>
              <c:numCache>
                <c:formatCode>General</c:formatCode>
                <c:ptCount val="5"/>
                <c:pt idx="0">
                  <c:v>0.6618853434313513</c:v>
                </c:pt>
                <c:pt idx="1">
                  <c:v>0.81516664767302405</c:v>
                </c:pt>
                <c:pt idx="2">
                  <c:v>0.92458073765506299</c:v>
                </c:pt>
                <c:pt idx="3">
                  <c:v>0.98704556572485469</c:v>
                </c:pt>
                <c:pt idx="4">
                  <c:v>0.99903306380714241</c:v>
                </c:pt>
              </c:numCache>
            </c:numRef>
          </c:val>
        </c:ser>
        <c:ser>
          <c:idx val="45"/>
          <c:order val="45"/>
          <c:spPr>
            <a:ln w="12700">
              <a:solidFill>
                <a:schemeClr val="tx1"/>
              </a:solidFill>
            </a:ln>
          </c:spPr>
          <c:marker>
            <c:symbol val="none"/>
          </c:marker>
          <c:trendline>
            <c:trendlineType val="linear"/>
          </c:trendline>
          <c:cat>
            <c:strRef>
              <c:f>'08数学・全国調査・CanDoStatements (2)'!$D$19:$H$19</c:f>
              <c:strCache>
                <c:ptCount val="5"/>
                <c:pt idx="0">
                  <c:v>R1</c:v>
                </c:pt>
                <c:pt idx="1">
                  <c:v>R2</c:v>
                </c:pt>
                <c:pt idx="2">
                  <c:v>R3</c:v>
                </c:pt>
                <c:pt idx="3">
                  <c:v>R4</c:v>
                </c:pt>
                <c:pt idx="4">
                  <c:v>R5</c:v>
                </c:pt>
              </c:strCache>
            </c:strRef>
          </c:cat>
          <c:val>
            <c:numRef>
              <c:f>'08数学・全国調査・CanDoStatements (2)'!$D$65:$H$65</c:f>
              <c:numCache>
                <c:formatCode>General</c:formatCode>
                <c:ptCount val="5"/>
                <c:pt idx="0">
                  <c:v>0.6895490906201176</c:v>
                </c:pt>
                <c:pt idx="1">
                  <c:v>0.78906045904347233</c:v>
                </c:pt>
                <c:pt idx="2">
                  <c:v>0.79003613185979871</c:v>
                </c:pt>
                <c:pt idx="3">
                  <c:v>0.79177296382231366</c:v>
                </c:pt>
                <c:pt idx="4">
                  <c:v>0.84202316789534171</c:v>
                </c:pt>
              </c:numCache>
            </c:numRef>
          </c:val>
        </c:ser>
        <c:ser>
          <c:idx val="46"/>
          <c:order val="46"/>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(2)'!$D$66:$H$66</c:f>
              <c:numCache>
                <c:formatCode>General</c:formatCode>
                <c:ptCount val="5"/>
                <c:pt idx="0">
                  <c:v>0.65097750514035102</c:v>
                </c:pt>
                <c:pt idx="1">
                  <c:v>0.74635115040104605</c:v>
                </c:pt>
                <c:pt idx="2">
                  <c:v>0.88463737320051095</c:v>
                </c:pt>
                <c:pt idx="3">
                  <c:v>0.89500379733047331</c:v>
                </c:pt>
                <c:pt idx="4">
                  <c:v>0.89626083653815436</c:v>
                </c:pt>
              </c:numCache>
            </c:numRef>
          </c:val>
        </c:ser>
        <c:ser>
          <c:idx val="47"/>
          <c:order val="47"/>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(2)'!$D$67:$H$67</c:f>
              <c:numCache>
                <c:formatCode>General</c:formatCode>
                <c:ptCount val="5"/>
                <c:pt idx="0">
                  <c:v>0.74123167118597733</c:v>
                </c:pt>
                <c:pt idx="1">
                  <c:v>0.85703776094408901</c:v>
                </c:pt>
                <c:pt idx="2">
                  <c:v>0.90413806363150395</c:v>
                </c:pt>
                <c:pt idx="3">
                  <c:v>0.93648912165864961</c:v>
                </c:pt>
                <c:pt idx="4">
                  <c:v>0.93791127700834331</c:v>
                </c:pt>
              </c:numCache>
            </c:numRef>
          </c:val>
        </c:ser>
        <c:ser>
          <c:idx val="48"/>
          <c:order val="48"/>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(2)'!$D$68:$H$68</c:f>
              <c:numCache>
                <c:formatCode>General</c:formatCode>
                <c:ptCount val="5"/>
                <c:pt idx="0">
                  <c:v>0.74538651211810636</c:v>
                </c:pt>
                <c:pt idx="1">
                  <c:v>0.87004493908486036</c:v>
                </c:pt>
                <c:pt idx="2">
                  <c:v>0.9276904686342885</c:v>
                </c:pt>
                <c:pt idx="3">
                  <c:v>0.92954076134585062</c:v>
                </c:pt>
                <c:pt idx="4">
                  <c:v>0.932588199455196</c:v>
                </c:pt>
              </c:numCache>
            </c:numRef>
          </c:val>
        </c:ser>
        <c:ser>
          <c:idx val="49"/>
          <c:order val="49"/>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(2)'!$D$69:$H$69</c:f>
              <c:numCache>
                <c:formatCode>General</c:formatCode>
                <c:ptCount val="5"/>
                <c:pt idx="0">
                  <c:v>0.82785046823568431</c:v>
                </c:pt>
                <c:pt idx="1">
                  <c:v>0.92515536421319633</c:v>
                </c:pt>
                <c:pt idx="2">
                  <c:v>0.94394105956552465</c:v>
                </c:pt>
                <c:pt idx="3">
                  <c:v>0.94467485441390964</c:v>
                </c:pt>
                <c:pt idx="4">
                  <c:v>0.94784695834460131</c:v>
                </c:pt>
              </c:numCache>
            </c:numRef>
          </c:val>
        </c:ser>
        <c:ser>
          <c:idx val="50"/>
          <c:order val="50"/>
          <c:spPr>
            <a:ln w="12700">
              <a:solidFill>
                <a:schemeClr val="tx1"/>
              </a:solidFill>
            </a:ln>
          </c:spPr>
          <c:marker>
            <c:symbol val="none"/>
          </c:marker>
          <c:cat>
            <c:strRef>
              <c:f>'08数学・全国調査・CanDoStatements (2)'!$D$19:$H$19</c:f>
              <c:strCache>
                <c:ptCount val="5"/>
                <c:pt idx="0">
                  <c:v>R1</c:v>
                </c:pt>
                <c:pt idx="1">
                  <c:v>R2</c:v>
                </c:pt>
                <c:pt idx="2">
                  <c:v>R3</c:v>
                </c:pt>
                <c:pt idx="3">
                  <c:v>R4</c:v>
                </c:pt>
                <c:pt idx="4">
                  <c:v>R5</c:v>
                </c:pt>
              </c:strCache>
            </c:strRef>
          </c:cat>
          <c:val>
            <c:numRef>
              <c:f>'08数学・全国調査・CanDoStatements (2)'!$D$70:$H$70</c:f>
              <c:numCache>
                <c:formatCode>General</c:formatCode>
                <c:ptCount val="5"/>
                <c:pt idx="0">
                  <c:v>0.76335657204711704</c:v>
                </c:pt>
                <c:pt idx="1">
                  <c:v>0.8628724487085726</c:v>
                </c:pt>
                <c:pt idx="2">
                  <c:v>0.94662391726685935</c:v>
                </c:pt>
                <c:pt idx="3">
                  <c:v>0.96086063801328236</c:v>
                </c:pt>
                <c:pt idx="4">
                  <c:v>0.9676842544380676</c:v>
                </c:pt>
              </c:numCache>
            </c:numRef>
          </c:val>
        </c:ser>
        <c:marker val="1"/>
        <c:axId val="97819648"/>
        <c:axId val="97830016"/>
      </c:lineChart>
      <c:catAx>
        <c:axId val="97819648"/>
        <c:scaling>
          <c:orientation val="minMax"/>
        </c:scaling>
        <c:axPos val="b"/>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LATENT RANK</a:t>
                </a:r>
              </a:p>
            </c:rich>
          </c:tx>
          <c:layout>
            <c:manualLayout>
              <c:xMode val="edge"/>
              <c:yMode val="edge"/>
              <c:x val="0.41807228184022638"/>
              <c:y val="0.828950586395370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830016"/>
        <c:crosses val="autoZero"/>
        <c:auto val="1"/>
        <c:lblAlgn val="ctr"/>
        <c:lblOffset val="100"/>
        <c:tickLblSkip val="1"/>
        <c:tickMarkSkip val="1"/>
      </c:catAx>
      <c:valAx>
        <c:axId val="97830016"/>
        <c:scaling>
          <c:orientation val="minMax"/>
          <c:max val="1"/>
        </c:scaling>
        <c:axPos val="l"/>
        <c:majorGridlines>
          <c:spPr>
            <a:ln w="3175">
              <a:solidFill>
                <a:srgbClr val="FFFFFF"/>
              </a:solidFill>
              <a:prstDash val="solid"/>
            </a:ln>
          </c:spPr>
        </c:majorGridlines>
        <c:title>
          <c:tx>
            <c:rich>
              <a:bodyPr/>
              <a:lstStyle/>
              <a:p>
                <a:pPr>
                  <a:defRPr sz="2400" b="1" i="0" u="none" strike="noStrike" baseline="0">
                    <a:solidFill>
                      <a:srgbClr val="000000"/>
                    </a:solidFill>
                    <a:effectLst/>
                    <a:latin typeface="Arial Narrow" pitchFamily="34" charset="0"/>
                    <a:ea typeface="ＭＳ Ｐゴシック"/>
                    <a:cs typeface="ＭＳ Ｐゴシック"/>
                  </a:defRPr>
                </a:pPr>
                <a:r>
                  <a:rPr lang="en-US" altLang="en-US" sz="2400" b="1">
                    <a:effectLst/>
                    <a:latin typeface="Arial Narrow" pitchFamily="34" charset="0"/>
                  </a:rPr>
                  <a:t>PROBABILITY</a:t>
                </a:r>
              </a:p>
            </c:rich>
          </c:tx>
          <c:layout>
            <c:manualLayout>
              <c:xMode val="edge"/>
              <c:yMode val="edge"/>
              <c:x val="7.8027665358741292E-4"/>
              <c:y val="0.21377916994702256"/>
            </c:manualLayout>
          </c:layout>
          <c:spPr>
            <a:noFill/>
            <a:ln w="25400">
              <a:noFill/>
            </a:ln>
          </c:spPr>
        </c:title>
        <c:numFmt formatCode="General" sourceLinked="1"/>
        <c:majorTickMark val="in"/>
        <c:tickLblPos val="nextTo"/>
        <c:spPr>
          <a:ln w="3175">
            <a:solidFill>
              <a:srgbClr val="000000"/>
            </a:solidFill>
            <a:prstDash val="solid"/>
          </a:ln>
        </c:spPr>
        <c:txPr>
          <a:bodyPr rot="0" vert="horz"/>
          <a:lstStyle/>
          <a:p>
            <a:pPr>
              <a:defRPr sz="2400" b="1" i="0" u="none" strike="noStrike" baseline="0">
                <a:solidFill>
                  <a:srgbClr val="000000"/>
                </a:solidFill>
                <a:effectLst/>
                <a:latin typeface="Arial Narrow" pitchFamily="34" charset="0"/>
                <a:ea typeface="ＭＳ Ｐゴシック"/>
                <a:cs typeface="ＭＳ Ｐゴシック"/>
              </a:defRPr>
            </a:pPr>
            <a:endParaRPr lang="ja-JP"/>
          </a:p>
        </c:txPr>
        <c:crossAx val="97819648"/>
        <c:crosses val="autoZero"/>
        <c:crossBetween val="between"/>
        <c:majorUnit val="0.25"/>
      </c:valAx>
      <c:spPr>
        <a:solidFill>
          <a:srgbClr val="FFFFFF"/>
        </a:solidFill>
        <a:ln w="12700">
          <a:solidFill>
            <a:srgbClr val="FFFFFF"/>
          </a:solidFill>
          <a:prstDash val="solid"/>
        </a:ln>
      </c:spPr>
    </c:plotArea>
    <c:plotVisOnly val="1"/>
    <c:dispBlanksAs val="gap"/>
  </c:chart>
  <c:spPr>
    <a:solidFill>
      <a:srgbClr val="FFFFFF"/>
    </a:solidFill>
    <a:ln w="9525">
      <a:noFill/>
    </a:ln>
  </c:spPr>
  <c:txPr>
    <a:bodyPr/>
    <a:lstStyle/>
    <a:p>
      <a:pPr>
        <a:defRPr sz="450" b="0" i="0" u="none" strike="noStrike" baseline="0">
          <a:solidFill>
            <a:srgbClr val="000000"/>
          </a:solidFill>
          <a:latin typeface="ＭＳ Ｐゴシック"/>
          <a:ea typeface="ＭＳ Ｐゴシック"/>
          <a:cs typeface="ＭＳ Ｐゴシック"/>
        </a:defRPr>
      </a:pPr>
      <a:endParaRPr lang="ja-JP"/>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7739" cy="511651"/>
          </a:xfrm>
          <a:prstGeom prst="rect">
            <a:avLst/>
          </a:prstGeom>
        </p:spPr>
        <p:txBody>
          <a:bodyPr vert="horz" lIns="99057" tIns="49528" rIns="99057" bIns="49528"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4023092" y="0"/>
            <a:ext cx="3077739" cy="511651"/>
          </a:xfrm>
          <a:prstGeom prst="rect">
            <a:avLst/>
          </a:prstGeom>
        </p:spPr>
        <p:txBody>
          <a:bodyPr vert="horz" lIns="99057" tIns="49528" rIns="99057" bIns="49528" rtlCol="0"/>
          <a:lstStyle>
            <a:lvl1pPr algn="r">
              <a:defRPr sz="1300"/>
            </a:lvl1pPr>
          </a:lstStyle>
          <a:p>
            <a:fld id="{0BA36BD7-4B78-4C28-B396-B5EB72489279}" type="datetimeFigureOut">
              <a:rPr kumimoji="1" lang="ja-JP" altLang="en-US" smtClean="0"/>
              <a:pPr/>
              <a:t>2009/8/9</a:t>
            </a:fld>
            <a:endParaRPr kumimoji="1" lang="ja-JP" altLang="en-US"/>
          </a:p>
        </p:txBody>
      </p:sp>
      <p:sp>
        <p:nvSpPr>
          <p:cNvPr id="4" name="フッター プレースホルダ 3"/>
          <p:cNvSpPr>
            <a:spLocks noGrp="1"/>
          </p:cNvSpPr>
          <p:nvPr>
            <p:ph type="ftr" sz="quarter" idx="2"/>
          </p:nvPr>
        </p:nvSpPr>
        <p:spPr>
          <a:xfrm>
            <a:off x="0" y="9719598"/>
            <a:ext cx="3077739" cy="511651"/>
          </a:xfrm>
          <a:prstGeom prst="rect">
            <a:avLst/>
          </a:prstGeom>
        </p:spPr>
        <p:txBody>
          <a:bodyPr vert="horz" lIns="99057" tIns="49528" rIns="99057" bIns="49528"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4023092" y="9719598"/>
            <a:ext cx="3077739" cy="511651"/>
          </a:xfrm>
          <a:prstGeom prst="rect">
            <a:avLst/>
          </a:prstGeom>
        </p:spPr>
        <p:txBody>
          <a:bodyPr vert="horz" lIns="99057" tIns="49528" rIns="99057" bIns="49528" rtlCol="0" anchor="b"/>
          <a:lstStyle>
            <a:lvl1pPr algn="r">
              <a:defRPr sz="1300"/>
            </a:lvl1pPr>
          </a:lstStyle>
          <a:p>
            <a:fld id="{A16803E0-D302-4135-8404-036CE302B3E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7739" cy="511651"/>
          </a:xfrm>
          <a:prstGeom prst="rect">
            <a:avLst/>
          </a:prstGeom>
        </p:spPr>
        <p:txBody>
          <a:bodyPr vert="horz" lIns="99057" tIns="49528" rIns="99057" bIns="49528" rtlCol="0"/>
          <a:lstStyle>
            <a:lvl1pPr algn="l">
              <a:defRPr sz="1300"/>
            </a:lvl1pPr>
          </a:lstStyle>
          <a:p>
            <a:endParaRPr kumimoji="1" lang="ja-JP" altLang="en-US"/>
          </a:p>
        </p:txBody>
      </p:sp>
      <p:sp>
        <p:nvSpPr>
          <p:cNvPr id="3" name="日付プレースホルダ 2"/>
          <p:cNvSpPr>
            <a:spLocks noGrp="1"/>
          </p:cNvSpPr>
          <p:nvPr>
            <p:ph type="dt" idx="1"/>
          </p:nvPr>
        </p:nvSpPr>
        <p:spPr>
          <a:xfrm>
            <a:off x="4023092" y="0"/>
            <a:ext cx="3077739" cy="511651"/>
          </a:xfrm>
          <a:prstGeom prst="rect">
            <a:avLst/>
          </a:prstGeom>
        </p:spPr>
        <p:txBody>
          <a:bodyPr vert="horz" lIns="99057" tIns="49528" rIns="99057" bIns="49528" rtlCol="0"/>
          <a:lstStyle>
            <a:lvl1pPr algn="r">
              <a:defRPr sz="1300"/>
            </a:lvl1pPr>
          </a:lstStyle>
          <a:p>
            <a:fld id="{047581E6-F4A8-41B2-AF96-BFDF44893FC6}" type="datetimeFigureOut">
              <a:rPr kumimoji="1" lang="ja-JP" altLang="en-US" smtClean="0"/>
              <a:pPr/>
              <a:t>2009/8/9</a:t>
            </a:fld>
            <a:endParaRPr kumimoji="1" lang="ja-JP" altLang="en-US"/>
          </a:p>
        </p:txBody>
      </p:sp>
      <p:sp>
        <p:nvSpPr>
          <p:cNvPr id="4" name="スライド イメージ プレースホルダ 3"/>
          <p:cNvSpPr>
            <a:spLocks noGrp="1" noRot="1" noChangeAspect="1"/>
          </p:cNvSpPr>
          <p:nvPr>
            <p:ph type="sldImg" idx="2"/>
          </p:nvPr>
        </p:nvSpPr>
        <p:spPr>
          <a:xfrm>
            <a:off x="992188" y="766763"/>
            <a:ext cx="5118100" cy="3838575"/>
          </a:xfrm>
          <a:prstGeom prst="rect">
            <a:avLst/>
          </a:prstGeom>
          <a:noFill/>
          <a:ln w="12700">
            <a:solidFill>
              <a:prstClr val="black"/>
            </a:solidFill>
          </a:ln>
        </p:spPr>
        <p:txBody>
          <a:bodyPr vert="horz" lIns="99057" tIns="49528" rIns="99057" bIns="49528" rtlCol="0" anchor="ctr"/>
          <a:lstStyle/>
          <a:p>
            <a:endParaRPr lang="ja-JP" altLang="en-US"/>
          </a:p>
        </p:txBody>
      </p:sp>
      <p:sp>
        <p:nvSpPr>
          <p:cNvPr id="5" name="ノート プレースホルダ 4"/>
          <p:cNvSpPr>
            <a:spLocks noGrp="1"/>
          </p:cNvSpPr>
          <p:nvPr>
            <p:ph type="body" sz="quarter" idx="3"/>
          </p:nvPr>
        </p:nvSpPr>
        <p:spPr>
          <a:xfrm>
            <a:off x="710248" y="4860687"/>
            <a:ext cx="5681980" cy="4604861"/>
          </a:xfrm>
          <a:prstGeom prst="rect">
            <a:avLst/>
          </a:prstGeom>
        </p:spPr>
        <p:txBody>
          <a:bodyPr vert="horz" lIns="99057" tIns="49528" rIns="99057" bIns="4952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719598"/>
            <a:ext cx="3077739" cy="511651"/>
          </a:xfrm>
          <a:prstGeom prst="rect">
            <a:avLst/>
          </a:prstGeom>
        </p:spPr>
        <p:txBody>
          <a:bodyPr vert="horz" lIns="99057" tIns="49528" rIns="99057" bIns="4952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3092" y="9719598"/>
            <a:ext cx="3077739" cy="511651"/>
          </a:xfrm>
          <a:prstGeom prst="rect">
            <a:avLst/>
          </a:prstGeom>
        </p:spPr>
        <p:txBody>
          <a:bodyPr vert="horz" lIns="99057" tIns="49528" rIns="99057" bIns="49528" rtlCol="0" anchor="b"/>
          <a:lstStyle>
            <a:lvl1pPr algn="r">
              <a:defRPr sz="1300"/>
            </a:lvl1pPr>
          </a:lstStyle>
          <a:p>
            <a:fld id="{E3E5E800-E12E-40A8-8DD7-14832D262E46}"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2</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3</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5</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6</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25</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3E5E800-E12E-40A8-8DD7-14832D262E46}" type="slidenum">
              <a:rPr kumimoji="1" lang="ja-JP" altLang="en-US" smtClean="0"/>
              <a:pPr/>
              <a:t>26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809CD402-A93B-4D98-A158-2CAD0DE6988B}" type="datetimeFigureOut">
              <a:rPr kumimoji="1" lang="ja-JP" altLang="en-US" smtClean="0"/>
              <a:pPr/>
              <a:t>2009/8/9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FF11EF-2E52-45E1-8154-659C39D59E18}"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9CD402-A93B-4D98-A158-2CAD0DE6988B}" type="datetimeFigureOut">
              <a:rPr kumimoji="1" lang="ja-JP" altLang="en-US" smtClean="0"/>
              <a:pPr/>
              <a:t>2009/8/9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FF11EF-2E52-45E1-8154-659C39D59E1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42910" y="2214554"/>
            <a:ext cx="7858180" cy="1743086"/>
          </a:xfrm>
          <a:solidFill>
            <a:schemeClr val="bg1"/>
          </a:solidFill>
          <a:ln>
            <a:noFill/>
          </a:ln>
          <a:effectLst/>
        </p:spPr>
        <p:txBody>
          <a:bodyPr>
            <a:normAutofit/>
          </a:bodyPr>
          <a:lstStyle/>
          <a:p>
            <a:pPr>
              <a:lnSpc>
                <a:spcPct val="110000"/>
              </a:lnSpc>
            </a:pPr>
            <a:r>
              <a:rPr lang="ja-JP" altLang="en-US" sz="4000" b="1" dirty="0" smtClean="0">
                <a:solidFill>
                  <a:schemeClr val="accent1">
                    <a:lumMod val="75000"/>
                  </a:schemeClr>
                </a:solidFill>
                <a:effectLst>
                  <a:outerShdw blurRad="38100" dist="38100" dir="2700000" algn="tl">
                    <a:srgbClr val="000000">
                      <a:alpha val="43137"/>
                    </a:srgbClr>
                  </a:outerShdw>
                </a:effectLst>
              </a:rPr>
              <a:t>ニューラルテスト理論を利用した</a:t>
            </a:r>
            <a:r>
              <a:rPr lang="en-US" altLang="ja-JP" sz="4000" b="1" dirty="0" smtClean="0">
                <a:solidFill>
                  <a:schemeClr val="accent1">
                    <a:lumMod val="75000"/>
                  </a:schemeClr>
                </a:solidFill>
                <a:effectLst>
                  <a:outerShdw blurRad="38100" dist="38100" dir="2700000" algn="tl">
                    <a:srgbClr val="000000">
                      <a:alpha val="43137"/>
                    </a:srgbClr>
                  </a:outerShdw>
                </a:effectLst>
              </a:rPr>
              <a:t/>
            </a:r>
            <a:br>
              <a:rPr lang="en-US" altLang="ja-JP" sz="4000" b="1" dirty="0" smtClean="0">
                <a:solidFill>
                  <a:schemeClr val="accent1">
                    <a:lumMod val="75000"/>
                  </a:schemeClr>
                </a:solidFill>
                <a:effectLst>
                  <a:outerShdw blurRad="38100" dist="38100" dir="2700000" algn="tl">
                    <a:srgbClr val="000000">
                      <a:alpha val="43137"/>
                    </a:srgbClr>
                  </a:outerShdw>
                </a:effectLst>
              </a:rPr>
            </a:br>
            <a:r>
              <a:rPr lang="ja-JP" altLang="en-US" sz="4000" b="1" dirty="0" smtClean="0">
                <a:solidFill>
                  <a:schemeClr val="accent1">
                    <a:lumMod val="75000"/>
                  </a:schemeClr>
                </a:solidFill>
                <a:effectLst>
                  <a:outerShdw blurRad="38100" dist="38100" dir="2700000" algn="tl">
                    <a:srgbClr val="000000">
                      <a:alpha val="43137"/>
                    </a:srgbClr>
                  </a:outerShdw>
                </a:effectLst>
              </a:rPr>
              <a:t>教科テストの </a:t>
            </a:r>
            <a:r>
              <a:rPr lang="en-US" altLang="ja-JP" sz="4000" b="1" dirty="0" smtClean="0">
                <a:solidFill>
                  <a:schemeClr val="accent1">
                    <a:lumMod val="75000"/>
                  </a:schemeClr>
                </a:solidFill>
                <a:effectLst>
                  <a:outerShdw blurRad="38100" dist="38100" dir="2700000" algn="tl">
                    <a:srgbClr val="000000">
                      <a:alpha val="43137"/>
                    </a:srgbClr>
                  </a:outerShdw>
                </a:effectLst>
              </a:rPr>
              <a:t>Can-do table </a:t>
            </a:r>
            <a:r>
              <a:rPr lang="ja-JP" altLang="en-US" sz="4000" b="1" dirty="0" smtClean="0">
                <a:solidFill>
                  <a:schemeClr val="accent1">
                    <a:lumMod val="75000"/>
                  </a:schemeClr>
                </a:solidFill>
                <a:effectLst>
                  <a:outerShdw blurRad="38100" dist="38100" dir="2700000" algn="tl">
                    <a:srgbClr val="000000">
                      <a:alpha val="43137"/>
                    </a:srgbClr>
                  </a:outerShdw>
                </a:effectLst>
              </a:rPr>
              <a:t>作成</a:t>
            </a:r>
            <a:endParaRPr kumimoji="1" lang="ja-JP" altLang="en-US" sz="4000" b="1" dirty="0">
              <a:solidFill>
                <a:schemeClr val="accent1">
                  <a:lumMod val="75000"/>
                </a:schemeClr>
              </a:solidFill>
              <a:effectLst>
                <a:outerShdw blurRad="38100" dist="38100" dir="2700000" algn="tl">
                  <a:srgbClr val="000000">
                    <a:alpha val="43137"/>
                  </a:srgbClr>
                </a:outerShdw>
              </a:effectLst>
            </a:endParaRPr>
          </a:p>
        </p:txBody>
      </p:sp>
      <p:sp>
        <p:nvSpPr>
          <p:cNvPr id="3" name="サブタイトル 2"/>
          <p:cNvSpPr>
            <a:spLocks noGrp="1"/>
          </p:cNvSpPr>
          <p:nvPr>
            <p:ph type="subTitle" idx="1"/>
          </p:nvPr>
        </p:nvSpPr>
        <p:spPr>
          <a:xfrm>
            <a:off x="642910" y="4429132"/>
            <a:ext cx="7858180" cy="1500198"/>
          </a:xfrm>
          <a:solidFill>
            <a:schemeClr val="bg1"/>
          </a:solidFill>
          <a:ln>
            <a:noFill/>
          </a:ln>
          <a:effectLst/>
        </p:spPr>
        <p:txBody>
          <a:bodyPr anchor="ctr" anchorCtr="0">
            <a:normAutofit fontScale="92500" lnSpcReduction="20000"/>
          </a:bodyPr>
          <a:lstStyle/>
          <a:p>
            <a:pPr>
              <a:lnSpc>
                <a:spcPct val="120000"/>
              </a:lnSpc>
            </a:pPr>
            <a:r>
              <a:rPr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松 宮</a:t>
            </a:r>
            <a:r>
              <a:rPr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　</a:t>
            </a:r>
            <a:r>
              <a:rPr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功</a:t>
            </a:r>
            <a:r>
              <a:rPr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　　</a:t>
            </a:r>
            <a:r>
              <a:rPr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荘島宏二郎</a:t>
            </a:r>
            <a:r>
              <a:rPr kumimoji="1"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　</a:t>
            </a:r>
            <a:endParaRPr kumimoji="1" lang="en-US" altLang="ja-JP"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endParaRPr>
          </a:p>
          <a:p>
            <a:pPr>
              <a:lnSpc>
                <a:spcPct val="120000"/>
              </a:lnSpc>
            </a:pP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京都府長岡京</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市立</a:t>
            </a:r>
            <a:r>
              <a:rPr lang="ja-JP" altLang="en-US" sz="28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　　</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大学</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入試</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センター</a:t>
            </a:r>
            <a:endParaRPr lang="en-US" altLang="ja-JP"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endParaRPr>
          </a:p>
          <a:p>
            <a:pPr>
              <a:lnSpc>
                <a:spcPct val="120000"/>
              </a:lnSpc>
            </a:pP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長岡</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第四</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中学校</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　</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　　　研究</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開発部</a:t>
            </a:r>
            <a:endParaRPr kumimoji="1" lang="ja-JP" altLang="en-US" sz="2600" b="1" dirty="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endParaRPr>
          </a:p>
        </p:txBody>
      </p:sp>
      <p:sp>
        <p:nvSpPr>
          <p:cNvPr id="4" name="スライド番号プレースホルダ 3"/>
          <p:cNvSpPr>
            <a:spLocks noGrp="1"/>
          </p:cNvSpPr>
          <p:nvPr>
            <p:ph type="sldNum" sz="quarter" idx="12"/>
          </p:nvPr>
        </p:nvSpPr>
        <p:spPr/>
        <p:txBody>
          <a:bodyPr/>
          <a:lstStyle/>
          <a:p>
            <a:fld id="{43FF11EF-2E52-45E1-8154-659C39D59E18}" type="slidenum">
              <a:rPr kumimoji="1" lang="ja-JP" altLang="en-US" smtClean="0"/>
              <a:pPr/>
              <a:t>1</a:t>
            </a:fld>
            <a:endParaRPr kumimoji="1" lang="ja-JP" altLang="en-US"/>
          </a:p>
        </p:txBody>
      </p:sp>
      <p:sp>
        <p:nvSpPr>
          <p:cNvPr id="5" name="サブタイトル 2"/>
          <p:cNvSpPr txBox="1">
            <a:spLocks/>
          </p:cNvSpPr>
          <p:nvPr/>
        </p:nvSpPr>
        <p:spPr>
          <a:xfrm>
            <a:off x="642910" y="1000108"/>
            <a:ext cx="7858180" cy="714380"/>
          </a:xfrm>
          <a:prstGeom prst="rect">
            <a:avLst/>
          </a:prstGeom>
          <a:solidFill>
            <a:schemeClr val="bg1"/>
          </a:solidFill>
          <a:ln>
            <a:noFill/>
          </a:ln>
          <a:effectLst/>
        </p:spPr>
        <p:txBody>
          <a:bodyPr vert="horz" lIns="91440" tIns="45720" rIns="91440" bIns="45720" rtlCol="0" anchor="ctr" anchorCtr="0">
            <a:normAutofit/>
          </a:bodyPr>
          <a:lstStyle/>
          <a:p>
            <a:pPr marL="0" marR="0" lvl="0" indent="0" algn="ctr" defTabSz="914400" rtl="0" eaLnBrk="1" fontAlgn="auto" latinLnBrk="0" hangingPunct="1">
              <a:lnSpc>
                <a:spcPct val="120000"/>
              </a:lnSpc>
              <a:spcBef>
                <a:spcPct val="20000"/>
              </a:spcBef>
              <a:spcAft>
                <a:spcPts val="0"/>
              </a:spcAft>
              <a:buClrTx/>
              <a:buSzTx/>
              <a:buFont typeface="Arial" pitchFamily="34" charset="0"/>
              <a:buNone/>
              <a:tabLst/>
              <a:defRPr/>
            </a:pPr>
            <a:r>
              <a:rPr kumimoji="1" lang="ja-JP" altLang="en-US"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ＭＳ ゴシック" pitchFamily="49" charset="-128"/>
                <a:ea typeface="ＭＳ ゴシック" pitchFamily="49" charset="-128"/>
                <a:cs typeface="+mn-cs"/>
              </a:rPr>
              <a:t>  </a:t>
            </a:r>
            <a:r>
              <a:rPr kumimoji="1" lang="ja-JP" altLang="en-US"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日本テスト</a:t>
            </a:r>
            <a:r>
              <a:rPr kumimoji="1" lang="ja-JP" altLang="en-US"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学会</a:t>
            </a:r>
            <a:r>
              <a:rPr kumimoji="1" lang="ja-JP" altLang="en-US" sz="2400" b="1" i="0" u="none" strike="noStrike" kern="1200" cap="none" spc="0" normalizeH="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 </a:t>
            </a:r>
            <a:r>
              <a:rPr kumimoji="1" lang="ja-JP" altLang="en-US"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第</a:t>
            </a:r>
            <a:r>
              <a:rPr kumimoji="1" lang="en-US" altLang="ja-JP"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7</a:t>
            </a:r>
            <a:r>
              <a:rPr kumimoji="1" lang="ja-JP" altLang="en-US"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回大会　</a:t>
            </a:r>
            <a:r>
              <a:rPr kumimoji="1" lang="en-US" altLang="ja-JP" sz="24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rPr>
              <a:t>2009.09.04</a:t>
            </a:r>
            <a:endParaRPr kumimoji="1" lang="ja-JP" altLang="en-US" sz="2400" b="1" i="0" u="none" strike="noStrike" kern="1200" cap="none" spc="0" normalizeH="0" baseline="0" noProof="0" dirty="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ＭＳ ゴシック" pitchFamily="49" charset="-128"/>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600" b="1" dirty="0" smtClean="0">
                <a:solidFill>
                  <a:schemeClr val="bg1"/>
                </a:solidFill>
                <a:effectLst>
                  <a:outerShdw blurRad="38100" dist="38100" dir="2700000" algn="tl">
                    <a:srgbClr val="000000">
                      <a:alpha val="43137"/>
                    </a:srgbClr>
                  </a:outerShdw>
                </a:effectLst>
              </a:rPr>
              <a:t>手順</a:t>
            </a:r>
            <a:r>
              <a:rPr lang="en-US" altLang="ja-JP" sz="3600" b="1" dirty="0" smtClean="0">
                <a:solidFill>
                  <a:schemeClr val="bg1"/>
                </a:solidFill>
                <a:effectLst>
                  <a:outerShdw blurRad="38100" dist="38100" dir="2700000" algn="tl">
                    <a:srgbClr val="000000">
                      <a:alpha val="43137"/>
                    </a:srgbClr>
                  </a:outerShdw>
                </a:effectLst>
              </a:rPr>
              <a:t>2</a:t>
            </a:r>
            <a:r>
              <a:rPr lang="ja-JP" altLang="en-US" sz="3600" b="1" dirty="0" smtClean="0">
                <a:solidFill>
                  <a:schemeClr val="bg1"/>
                </a:solidFill>
                <a:effectLst>
                  <a:outerShdw blurRad="38100" dist="38100" dir="2700000" algn="tl">
                    <a:srgbClr val="000000">
                      <a:alpha val="43137"/>
                    </a:srgbClr>
                  </a:outerShdw>
                </a:effectLst>
              </a:rPr>
              <a:t>　分類（学力２に対応する項目）</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学力２の正答確率が</a:t>
            </a:r>
            <a:r>
              <a:rPr lang="en-US" altLang="ja-JP" sz="2800" b="1" dirty="0" smtClean="0">
                <a:solidFill>
                  <a:schemeClr val="bg1"/>
                </a:solidFill>
                <a:effectLst>
                  <a:outerShdw blurRad="38100" dist="38100" dir="2700000" algn="tl">
                    <a:srgbClr val="000000">
                      <a:alpha val="43137"/>
                    </a:srgbClr>
                  </a:outerShdw>
                </a:effectLst>
              </a:rPr>
              <a:t>0.75</a:t>
            </a:r>
            <a:r>
              <a:rPr lang="ja-JP" altLang="en-US" sz="2800" b="1" dirty="0" smtClean="0">
                <a:solidFill>
                  <a:schemeClr val="bg1"/>
                </a:solidFill>
                <a:effectLst>
                  <a:outerShdw blurRad="38100" dist="38100" dir="2700000" algn="tl">
                    <a:srgbClr val="000000">
                      <a:alpha val="43137"/>
                    </a:srgbClr>
                  </a:outerShdw>
                </a:effectLst>
              </a:rPr>
              <a:t>以上の項目</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6" name="Chart 1"/>
          <p:cNvGraphicFramePr>
            <a:graphicFrameLocks noGrp="1"/>
          </p:cNvGraphicFramePr>
          <p:nvPr>
            <p:ph sz="half" idx="2"/>
          </p:nvPr>
        </p:nvGraphicFramePr>
        <p:xfrm>
          <a:off x="4714876" y="1643050"/>
          <a:ext cx="4183064" cy="507209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1"/>
          <p:cNvGraphicFramePr>
            <a:graphicFrameLocks noGrp="1"/>
          </p:cNvGraphicFramePr>
          <p:nvPr>
            <p:ph sz="half" idx="1"/>
          </p:nvPr>
        </p:nvGraphicFramePr>
        <p:xfrm>
          <a:off x="214282" y="1600200"/>
          <a:ext cx="4281518" cy="5043510"/>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直線コネクタ 6"/>
          <p:cNvCxnSpPr/>
          <p:nvPr/>
        </p:nvCxnSpPr>
        <p:spPr>
          <a:xfrm rot="5400000">
            <a:off x="607985" y="3463925"/>
            <a:ext cx="3357586" cy="1588"/>
          </a:xfrm>
          <a:prstGeom prst="line">
            <a:avLst/>
          </a:prstGeom>
          <a:ln w="63500">
            <a:solidFill>
              <a:srgbClr val="FFFF00"/>
            </a:solidFill>
          </a:ln>
        </p:spPr>
        <p:style>
          <a:lnRef idx="1">
            <a:schemeClr val="accent1"/>
          </a:lnRef>
          <a:fillRef idx="0">
            <a:schemeClr val="accent1"/>
          </a:fillRef>
          <a:effectRef idx="0">
            <a:schemeClr val="accent1"/>
          </a:effectRef>
          <a:fontRef idx="minor">
            <a:schemeClr val="tx1"/>
          </a:fontRef>
        </p:style>
      </p:cxnSp>
      <p:sp>
        <p:nvSpPr>
          <p:cNvPr id="9" name="左中かっこ 8"/>
          <p:cNvSpPr/>
          <p:nvPr/>
        </p:nvSpPr>
        <p:spPr>
          <a:xfrm>
            <a:off x="2143108" y="1785926"/>
            <a:ext cx="142876" cy="857256"/>
          </a:xfrm>
          <a:prstGeom prst="leftBrace">
            <a:avLst/>
          </a:prstGeom>
          <a:ln w="254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600" b="1" dirty="0" smtClean="0">
                <a:solidFill>
                  <a:schemeClr val="bg1"/>
                </a:solidFill>
                <a:effectLst>
                  <a:outerShdw blurRad="38100" dist="38100" dir="2700000" algn="tl">
                    <a:srgbClr val="000000">
                      <a:alpha val="43137"/>
                    </a:srgbClr>
                  </a:outerShdw>
                </a:effectLst>
              </a:rPr>
              <a:t>手順</a:t>
            </a:r>
            <a:r>
              <a:rPr lang="en-US" altLang="ja-JP" sz="3600" b="1" dirty="0" smtClean="0">
                <a:solidFill>
                  <a:schemeClr val="bg1"/>
                </a:solidFill>
                <a:effectLst>
                  <a:outerShdw blurRad="38100" dist="38100" dir="2700000" algn="tl">
                    <a:srgbClr val="000000">
                      <a:alpha val="43137"/>
                    </a:srgbClr>
                  </a:outerShdw>
                </a:effectLst>
              </a:rPr>
              <a:t>2</a:t>
            </a:r>
            <a:r>
              <a:rPr lang="ja-JP" altLang="en-US" sz="3600" b="1" dirty="0" smtClean="0">
                <a:solidFill>
                  <a:schemeClr val="bg1"/>
                </a:solidFill>
                <a:effectLst>
                  <a:outerShdw blurRad="38100" dist="38100" dir="2700000" algn="tl">
                    <a:srgbClr val="000000">
                      <a:alpha val="43137"/>
                    </a:srgbClr>
                  </a:outerShdw>
                </a:effectLst>
              </a:rPr>
              <a:t>　分類（学力３に対応する項目）</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学力３の正答確率が</a:t>
            </a:r>
            <a:r>
              <a:rPr lang="en-US" altLang="ja-JP" sz="2800" b="1" dirty="0" smtClean="0">
                <a:solidFill>
                  <a:schemeClr val="bg1"/>
                </a:solidFill>
                <a:effectLst>
                  <a:outerShdw blurRad="38100" dist="38100" dir="2700000" algn="tl">
                    <a:srgbClr val="000000">
                      <a:alpha val="43137"/>
                    </a:srgbClr>
                  </a:outerShdw>
                </a:effectLst>
              </a:rPr>
              <a:t>0.75</a:t>
            </a:r>
            <a:r>
              <a:rPr lang="ja-JP" altLang="en-US" sz="2800" b="1" dirty="0" smtClean="0">
                <a:solidFill>
                  <a:schemeClr val="bg1"/>
                </a:solidFill>
                <a:effectLst>
                  <a:outerShdw blurRad="38100" dist="38100" dir="2700000" algn="tl">
                    <a:srgbClr val="000000">
                      <a:alpha val="43137"/>
                    </a:srgbClr>
                  </a:outerShdw>
                </a:effectLst>
              </a:rPr>
              <a:t>以上の項目</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Chart 1"/>
          <p:cNvGraphicFramePr>
            <a:graphicFrameLocks noGrp="1"/>
          </p:cNvGraphicFramePr>
          <p:nvPr>
            <p:ph sz="half" idx="2"/>
          </p:nvPr>
        </p:nvGraphicFramePr>
        <p:xfrm>
          <a:off x="4643438" y="1643050"/>
          <a:ext cx="4254502" cy="50006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1"/>
          <p:cNvGraphicFramePr>
            <a:graphicFrameLocks noGrp="1"/>
          </p:cNvGraphicFramePr>
          <p:nvPr>
            <p:ph sz="half" idx="1"/>
          </p:nvPr>
        </p:nvGraphicFramePr>
        <p:xfrm>
          <a:off x="214282" y="1600200"/>
          <a:ext cx="4281518" cy="5043510"/>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直線コネクタ 6"/>
          <p:cNvCxnSpPr/>
          <p:nvPr/>
        </p:nvCxnSpPr>
        <p:spPr>
          <a:xfrm rot="5400000">
            <a:off x="1250927" y="3463925"/>
            <a:ext cx="3357586" cy="1588"/>
          </a:xfrm>
          <a:prstGeom prst="line">
            <a:avLst/>
          </a:prstGeom>
          <a:ln w="63500">
            <a:solidFill>
              <a:srgbClr val="FFFF00"/>
            </a:solidFill>
          </a:ln>
        </p:spPr>
        <p:style>
          <a:lnRef idx="1">
            <a:schemeClr val="accent1"/>
          </a:lnRef>
          <a:fillRef idx="0">
            <a:schemeClr val="accent1"/>
          </a:fillRef>
          <a:effectRef idx="0">
            <a:schemeClr val="accent1"/>
          </a:effectRef>
          <a:fontRef idx="minor">
            <a:schemeClr val="tx1"/>
          </a:fontRef>
        </p:style>
      </p:cxnSp>
      <p:sp>
        <p:nvSpPr>
          <p:cNvPr id="9" name="左中かっこ 8"/>
          <p:cNvSpPr/>
          <p:nvPr/>
        </p:nvSpPr>
        <p:spPr>
          <a:xfrm>
            <a:off x="2786050" y="1785926"/>
            <a:ext cx="142876" cy="857256"/>
          </a:xfrm>
          <a:prstGeom prst="leftBrace">
            <a:avLst/>
          </a:prstGeom>
          <a:ln w="25400">
            <a:solidFill>
              <a:srgbClr val="0000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600" b="1" dirty="0" smtClean="0">
                <a:solidFill>
                  <a:schemeClr val="bg1"/>
                </a:solidFill>
                <a:effectLst>
                  <a:outerShdw blurRad="38100" dist="38100" dir="2700000" algn="tl">
                    <a:srgbClr val="000000">
                      <a:alpha val="43137"/>
                    </a:srgbClr>
                  </a:outerShdw>
                </a:effectLst>
              </a:rPr>
              <a:t>手順</a:t>
            </a:r>
            <a:r>
              <a:rPr lang="en-US" altLang="ja-JP" sz="3600" b="1" dirty="0" smtClean="0">
                <a:solidFill>
                  <a:schemeClr val="bg1"/>
                </a:solidFill>
                <a:effectLst>
                  <a:outerShdw blurRad="38100" dist="38100" dir="2700000" algn="tl">
                    <a:srgbClr val="000000">
                      <a:alpha val="43137"/>
                    </a:srgbClr>
                  </a:outerShdw>
                </a:effectLst>
              </a:rPr>
              <a:t>2</a:t>
            </a:r>
            <a:r>
              <a:rPr lang="ja-JP" altLang="en-US" sz="3600" b="1" dirty="0" smtClean="0">
                <a:solidFill>
                  <a:schemeClr val="bg1"/>
                </a:solidFill>
                <a:effectLst>
                  <a:outerShdw blurRad="38100" dist="38100" dir="2700000" algn="tl">
                    <a:srgbClr val="000000">
                      <a:alpha val="43137"/>
                    </a:srgbClr>
                  </a:outerShdw>
                </a:effectLst>
              </a:rPr>
              <a:t>　分類（学力４に対応する項目）</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学力４の正答確率が</a:t>
            </a:r>
            <a:r>
              <a:rPr lang="en-US" altLang="ja-JP" sz="2800" b="1" dirty="0" smtClean="0">
                <a:solidFill>
                  <a:schemeClr val="bg1"/>
                </a:solidFill>
                <a:effectLst>
                  <a:outerShdw blurRad="38100" dist="38100" dir="2700000" algn="tl">
                    <a:srgbClr val="000000">
                      <a:alpha val="43137"/>
                    </a:srgbClr>
                  </a:outerShdw>
                </a:effectLst>
              </a:rPr>
              <a:t>0.75</a:t>
            </a:r>
            <a:r>
              <a:rPr lang="ja-JP" altLang="en-US" sz="2800" b="1" dirty="0" smtClean="0">
                <a:solidFill>
                  <a:schemeClr val="bg1"/>
                </a:solidFill>
                <a:effectLst>
                  <a:outerShdw blurRad="38100" dist="38100" dir="2700000" algn="tl">
                    <a:srgbClr val="000000">
                      <a:alpha val="43137"/>
                    </a:srgbClr>
                  </a:outerShdw>
                </a:effectLst>
              </a:rPr>
              <a:t>以上の項目</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Chart 1"/>
          <p:cNvGraphicFramePr>
            <a:graphicFrameLocks noGrp="1"/>
          </p:cNvGraphicFramePr>
          <p:nvPr>
            <p:ph sz="half" idx="2"/>
          </p:nvPr>
        </p:nvGraphicFramePr>
        <p:xfrm>
          <a:off x="4643438" y="1643050"/>
          <a:ext cx="4254502" cy="50006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1"/>
          <p:cNvGraphicFramePr>
            <a:graphicFrameLocks noGrp="1"/>
          </p:cNvGraphicFramePr>
          <p:nvPr>
            <p:ph sz="half" idx="1"/>
          </p:nvPr>
        </p:nvGraphicFramePr>
        <p:xfrm>
          <a:off x="214282" y="1600200"/>
          <a:ext cx="4281518" cy="5043510"/>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直線コネクタ 6"/>
          <p:cNvCxnSpPr/>
          <p:nvPr/>
        </p:nvCxnSpPr>
        <p:spPr>
          <a:xfrm rot="5400000">
            <a:off x="1822431" y="3463925"/>
            <a:ext cx="3357586" cy="1588"/>
          </a:xfrm>
          <a:prstGeom prst="line">
            <a:avLst/>
          </a:prstGeom>
          <a:ln w="63500">
            <a:solidFill>
              <a:srgbClr val="FFFF00"/>
            </a:solidFill>
          </a:ln>
        </p:spPr>
        <p:style>
          <a:lnRef idx="1">
            <a:schemeClr val="accent1"/>
          </a:lnRef>
          <a:fillRef idx="0">
            <a:schemeClr val="accent1"/>
          </a:fillRef>
          <a:effectRef idx="0">
            <a:schemeClr val="accent1"/>
          </a:effectRef>
          <a:fontRef idx="minor">
            <a:schemeClr val="tx1"/>
          </a:fontRef>
        </p:style>
      </p:cxnSp>
      <p:sp>
        <p:nvSpPr>
          <p:cNvPr id="9" name="左中かっこ 8"/>
          <p:cNvSpPr/>
          <p:nvPr/>
        </p:nvSpPr>
        <p:spPr>
          <a:xfrm>
            <a:off x="3357554" y="1785926"/>
            <a:ext cx="142876" cy="857256"/>
          </a:xfrm>
          <a:prstGeom prst="leftBrac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600" b="1" dirty="0" smtClean="0">
                <a:solidFill>
                  <a:schemeClr val="bg1"/>
                </a:solidFill>
                <a:effectLst>
                  <a:outerShdw blurRad="38100" dist="38100" dir="2700000" algn="tl">
                    <a:srgbClr val="000000">
                      <a:alpha val="43137"/>
                    </a:srgbClr>
                  </a:outerShdw>
                </a:effectLst>
              </a:rPr>
              <a:t>手順</a:t>
            </a:r>
            <a:r>
              <a:rPr lang="en-US" altLang="ja-JP" sz="3600" b="1" dirty="0" smtClean="0">
                <a:solidFill>
                  <a:schemeClr val="bg1"/>
                </a:solidFill>
                <a:effectLst>
                  <a:outerShdw blurRad="38100" dist="38100" dir="2700000" algn="tl">
                    <a:srgbClr val="000000">
                      <a:alpha val="43137"/>
                    </a:srgbClr>
                  </a:outerShdw>
                </a:effectLst>
              </a:rPr>
              <a:t>2</a:t>
            </a:r>
            <a:r>
              <a:rPr lang="ja-JP" altLang="en-US" sz="3600" b="1" dirty="0" smtClean="0">
                <a:solidFill>
                  <a:schemeClr val="bg1"/>
                </a:solidFill>
                <a:effectLst>
                  <a:outerShdw blurRad="38100" dist="38100" dir="2700000" algn="tl">
                    <a:srgbClr val="000000">
                      <a:alpha val="43137"/>
                    </a:srgbClr>
                  </a:outerShdw>
                </a:effectLst>
              </a:rPr>
              <a:t>　項目の分類結果</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学力１・２・３・４・５</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6" name="コンテンツ プレースホルダ 5"/>
          <p:cNvGraphicFramePr>
            <a:graphicFrameLocks noGrp="1"/>
          </p:cNvGraphicFramePr>
          <p:nvPr>
            <p:ph sz="half" idx="2"/>
          </p:nvPr>
        </p:nvGraphicFramePr>
        <p:xfrm>
          <a:off x="214283" y="1571612"/>
          <a:ext cx="4000528" cy="4857790"/>
        </p:xfrm>
        <a:graphic>
          <a:graphicData uri="http://schemas.openxmlformats.org/drawingml/2006/table">
            <a:tbl>
              <a:tblPr firstRow="1" bandRow="1">
                <a:tableStyleId>{5940675A-B579-460E-94D1-54222C63F5DA}</a:tableStyleId>
              </a:tblPr>
              <a:tblGrid>
                <a:gridCol w="877944"/>
                <a:gridCol w="1053346"/>
                <a:gridCol w="1186769"/>
                <a:gridCol w="882469"/>
              </a:tblGrid>
              <a:tr h="693970">
                <a:tc>
                  <a:txBody>
                    <a:bodyPr/>
                    <a:lstStyle/>
                    <a:p>
                      <a:pPr algn="ctr"/>
                      <a:r>
                        <a:rPr kumimoji="1" lang="ja-JP" altLang="en-US" sz="2600" b="1" dirty="0" smtClean="0">
                          <a:solidFill>
                            <a:schemeClr val="tx1"/>
                          </a:solidFill>
                          <a:effectLst/>
                        </a:rPr>
                        <a:t>学力</a:t>
                      </a:r>
                      <a:endParaRPr kumimoji="1" lang="ja-JP" altLang="en-US" sz="2600" b="1" dirty="0">
                        <a:solidFill>
                          <a:schemeClr val="tx1"/>
                        </a:solidFill>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ja-JP" altLang="en-US" sz="2600" b="1" dirty="0" smtClean="0">
                          <a:solidFill>
                            <a:schemeClr val="tx1"/>
                          </a:solidFill>
                          <a:effectLst/>
                        </a:rPr>
                        <a:t>基準</a:t>
                      </a:r>
                      <a:endParaRPr kumimoji="1" lang="ja-JP" altLang="en-US" sz="2600" b="1" dirty="0">
                        <a:solidFill>
                          <a:schemeClr val="tx1"/>
                        </a:solidFill>
                        <a:effectLst/>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ja-JP" altLang="en-US" sz="2600" b="1" dirty="0" smtClean="0">
                          <a:solidFill>
                            <a:schemeClr val="tx1"/>
                          </a:solidFill>
                          <a:effectLst/>
                        </a:rPr>
                        <a:t>対応項目数</a:t>
                      </a:r>
                      <a:endParaRPr kumimoji="1" lang="ja-JP" altLang="en-US" sz="2600" b="1" dirty="0">
                        <a:solidFill>
                          <a:schemeClr val="tx1"/>
                        </a:solidFill>
                        <a:effectLst/>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r h="693970">
                <a:tc rowSpan="2">
                  <a:txBody>
                    <a:bodyPr/>
                    <a:lstStyle/>
                    <a:p>
                      <a:pPr algn="ctr"/>
                      <a:r>
                        <a:rPr kumimoji="1" lang="ja-JP" altLang="en-US" sz="3600" b="1" dirty="0" smtClean="0">
                          <a:solidFill>
                            <a:schemeClr val="tx1">
                              <a:lumMod val="85000"/>
                              <a:lumOff val="15000"/>
                            </a:schemeClr>
                          </a:solidFill>
                          <a:effectLst>
                            <a:outerShdw blurRad="38100" dist="38100" dir="2700000" algn="tl">
                              <a:srgbClr val="000000">
                                <a:alpha val="43137"/>
                              </a:srgbClr>
                            </a:outerShdw>
                          </a:effectLst>
                        </a:rPr>
                        <a:t>５</a:t>
                      </a:r>
                      <a:endParaRPr kumimoji="1" lang="ja-JP" altLang="en-US" sz="3600" b="1" dirty="0">
                        <a:solidFill>
                          <a:schemeClr val="tx1">
                            <a:lumMod val="85000"/>
                            <a:lumOff val="15000"/>
                          </a:schemeClr>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rPr>
                        <a:t>―</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B w="3175" cap="flat" cmpd="sng" algn="ctr">
                      <a:solidFill>
                        <a:schemeClr val="tx1"/>
                      </a:solidFill>
                      <a:prstDash val="sysDot"/>
                      <a:round/>
                      <a:headEnd type="none" w="med" len="med"/>
                      <a:tailEnd type="none" w="med" len="med"/>
                    </a:lnB>
                  </a:tcPr>
                </a:tc>
                <a:tc>
                  <a:txBody>
                    <a:bodyPr/>
                    <a:lstStyle/>
                    <a:p>
                      <a:pPr algn="ctr"/>
                      <a:r>
                        <a:rPr kumimoji="1" lang="en-US" altLang="ja-JP" sz="3600" b="1" dirty="0" smtClean="0">
                          <a:solidFill>
                            <a:schemeClr val="tx1">
                              <a:lumMod val="85000"/>
                              <a:lumOff val="15000"/>
                            </a:schemeClr>
                          </a:solidFill>
                          <a:effectLst>
                            <a:outerShdw blurRad="38100" dist="38100" dir="2700000" algn="tl">
                              <a:srgbClr val="000000">
                                <a:alpha val="43137"/>
                              </a:srgbClr>
                            </a:outerShdw>
                          </a:effectLst>
                        </a:rPr>
                        <a:t>3</a:t>
                      </a:r>
                      <a:endParaRPr kumimoji="1" lang="ja-JP" altLang="en-US" sz="3600" b="1" dirty="0">
                        <a:solidFill>
                          <a:schemeClr val="tx1">
                            <a:lumMod val="85000"/>
                            <a:lumOff val="15000"/>
                          </a:schemeClr>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B w="3175" cap="flat" cmpd="sng" algn="ctr">
                      <a:solidFill>
                        <a:schemeClr val="tx1"/>
                      </a:solidFill>
                      <a:prstDash val="sysDot"/>
                      <a:round/>
                      <a:headEnd type="none" w="med" len="med"/>
                      <a:tailEnd type="none" w="med" len="med"/>
                    </a:lnB>
                  </a:tcPr>
                </a:tc>
                <a:tc rowSpan="2">
                  <a:txBody>
                    <a:bodyPr/>
                    <a:lstStyle/>
                    <a:p>
                      <a:pPr algn="ctr"/>
                      <a:r>
                        <a:rPr kumimoji="1" lang="en-US" altLang="ja-JP" sz="3600" b="1" dirty="0" smtClean="0">
                          <a:solidFill>
                            <a:schemeClr val="tx1">
                              <a:lumMod val="85000"/>
                              <a:lumOff val="15000"/>
                            </a:schemeClr>
                          </a:solidFill>
                          <a:effectLst>
                            <a:outerShdw blurRad="38100" dist="38100" dir="2700000" algn="tl">
                              <a:srgbClr val="000000">
                                <a:alpha val="43137"/>
                              </a:srgbClr>
                            </a:outerShdw>
                          </a:effectLst>
                        </a:rPr>
                        <a:t>15</a:t>
                      </a:r>
                      <a:endParaRPr kumimoji="1" lang="ja-JP" altLang="en-US" sz="3600" b="1" dirty="0">
                        <a:solidFill>
                          <a:schemeClr val="tx1">
                            <a:lumMod val="85000"/>
                            <a:lumOff val="15000"/>
                          </a:schemeClr>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r>
              <a:tr h="693970">
                <a:tc vMerge="1">
                  <a:txBody>
                    <a:bodyPr/>
                    <a:lstStyle/>
                    <a:p>
                      <a:endParaRPr kumimoji="1" lang="ja-JP" altLang="en-US"/>
                    </a:p>
                  </a:txBody>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tcPr>
                </a:tc>
                <a:tc>
                  <a:txBody>
                    <a:bodyPr/>
                    <a:lstStyle/>
                    <a:p>
                      <a:pPr algn="ctr"/>
                      <a:r>
                        <a:rPr kumimoji="1" lang="en-US" altLang="ja-JP" sz="3600" b="1" dirty="0" smtClean="0">
                          <a:solidFill>
                            <a:schemeClr val="tx1">
                              <a:lumMod val="85000"/>
                              <a:lumOff val="15000"/>
                            </a:schemeClr>
                          </a:solidFill>
                          <a:effectLst>
                            <a:outerShdw blurRad="38100" dist="38100" dir="2700000" algn="tl">
                              <a:srgbClr val="000000">
                                <a:alpha val="43137"/>
                              </a:srgbClr>
                            </a:outerShdw>
                          </a:effectLst>
                        </a:rPr>
                        <a:t>12</a:t>
                      </a:r>
                      <a:endParaRPr kumimoji="1" lang="ja-JP" altLang="en-US" sz="3600" b="1" dirty="0">
                        <a:solidFill>
                          <a:schemeClr val="tx1">
                            <a:lumMod val="85000"/>
                            <a:lumOff val="15000"/>
                          </a:schemeClr>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tcPr>
                </a:tc>
                <a:tc vMerge="1">
                  <a:txBody>
                    <a:bodyPr/>
                    <a:lstStyle/>
                    <a:p>
                      <a:pPr algn="ctr"/>
                      <a:endParaRPr kumimoji="1" lang="ja-JP" altLang="en-US" sz="2800" dirty="0">
                        <a:latin typeface="Arial" pitchFamily="34" charset="0"/>
                        <a:cs typeface="Arial" pitchFamily="34" charset="0"/>
                      </a:endParaRPr>
                    </a:p>
                  </a:txBody>
                  <a:tcPr anchor="ctr"/>
                </a:tc>
              </a:tr>
              <a:tr h="693970">
                <a:tc>
                  <a:txBody>
                    <a:bodyPr/>
                    <a:lstStyle/>
                    <a:p>
                      <a:pPr algn="ctr"/>
                      <a:r>
                        <a:rPr kumimoji="1" lang="ja-JP" altLang="en-US" sz="3600" b="1" dirty="0" smtClean="0">
                          <a:solidFill>
                            <a:srgbClr val="FF0000"/>
                          </a:solidFill>
                          <a:effectLst>
                            <a:outerShdw blurRad="38100" dist="38100" dir="2700000" algn="tl">
                              <a:srgbClr val="000000">
                                <a:alpha val="43137"/>
                              </a:srgbClr>
                            </a:outerShdw>
                          </a:effectLst>
                        </a:rPr>
                        <a:t>４</a:t>
                      </a:r>
                      <a:endParaRPr kumimoji="1" lang="en-US" altLang="ja-JP" sz="3600" b="1" dirty="0" smtClean="0">
                        <a:solidFill>
                          <a:srgbClr val="FF0000"/>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en-US" altLang="ja-JP" sz="3600" b="1" dirty="0" smtClean="0">
                          <a:solidFill>
                            <a:srgbClr val="FF0000"/>
                          </a:solidFill>
                          <a:effectLst>
                            <a:outerShdw blurRad="38100" dist="38100" dir="2700000" algn="tl">
                              <a:srgbClr val="000000">
                                <a:alpha val="43137"/>
                              </a:srgbClr>
                            </a:outerShdw>
                          </a:effectLst>
                        </a:rPr>
                        <a:t>11</a:t>
                      </a:r>
                      <a:endParaRPr kumimoji="1" lang="ja-JP" altLang="en-US" sz="3600" b="1" dirty="0">
                        <a:solidFill>
                          <a:srgbClr val="FF0000"/>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r h="693970">
                <a:tc>
                  <a:txBody>
                    <a:bodyPr/>
                    <a:lstStyle/>
                    <a:p>
                      <a:pPr algn="ctr"/>
                      <a:r>
                        <a:rPr kumimoji="1" lang="ja-JP" altLang="en-US" sz="3600" b="1" dirty="0" smtClean="0">
                          <a:solidFill>
                            <a:srgbClr val="0000CC"/>
                          </a:solidFill>
                          <a:effectLst>
                            <a:outerShdw blurRad="38100" dist="38100" dir="2700000" algn="tl">
                              <a:srgbClr val="000000">
                                <a:alpha val="43137"/>
                              </a:srgbClr>
                            </a:outerShdw>
                          </a:effectLst>
                        </a:rPr>
                        <a:t>３</a:t>
                      </a:r>
                      <a:endParaRPr kumimoji="1" lang="ja-JP" altLang="en-US" sz="3600" b="1" dirty="0">
                        <a:solidFill>
                          <a:srgbClr val="0000CC"/>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en-US" altLang="ja-JP" sz="3600" b="1" dirty="0" smtClean="0">
                          <a:solidFill>
                            <a:srgbClr val="0000CC"/>
                          </a:solidFill>
                          <a:effectLst>
                            <a:outerShdw blurRad="38100" dist="38100" dir="2700000" algn="tl">
                              <a:srgbClr val="000000">
                                <a:alpha val="43137"/>
                              </a:srgbClr>
                            </a:outerShdw>
                          </a:effectLst>
                        </a:rPr>
                        <a:t>10</a:t>
                      </a:r>
                      <a:endParaRPr kumimoji="1" lang="ja-JP" altLang="en-US" sz="3600" b="1" dirty="0">
                        <a:solidFill>
                          <a:srgbClr val="0000CC"/>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r h="693970">
                <a:tc>
                  <a:txBody>
                    <a:bodyPr/>
                    <a:lstStyle/>
                    <a:p>
                      <a:pPr algn="ctr"/>
                      <a:r>
                        <a:rPr kumimoji="1" lang="ja-JP" altLang="en-US" sz="3600" b="1" dirty="0" smtClean="0">
                          <a:solidFill>
                            <a:srgbClr val="C00000"/>
                          </a:solidFill>
                          <a:effectLst>
                            <a:outerShdw blurRad="38100" dist="38100" dir="2700000" algn="tl">
                              <a:srgbClr val="000000">
                                <a:alpha val="43137"/>
                              </a:srgbClr>
                            </a:outerShdw>
                          </a:effectLst>
                        </a:rPr>
                        <a:t>２</a:t>
                      </a:r>
                      <a:endParaRPr kumimoji="1" lang="ja-JP" altLang="en-US" sz="3600" b="1" dirty="0">
                        <a:solidFill>
                          <a:srgbClr val="C00000"/>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en-US" altLang="ja-JP" sz="3600" b="1" dirty="0" smtClean="0">
                          <a:solidFill>
                            <a:srgbClr val="C00000"/>
                          </a:solidFill>
                          <a:effectLst>
                            <a:outerShdw blurRad="38100" dist="38100" dir="2700000" algn="tl">
                              <a:srgbClr val="000000">
                                <a:alpha val="43137"/>
                              </a:srgbClr>
                            </a:outerShdw>
                          </a:effectLst>
                        </a:rPr>
                        <a:t>12</a:t>
                      </a:r>
                      <a:endParaRPr kumimoji="1" lang="ja-JP" altLang="en-US" sz="3600" b="1" dirty="0">
                        <a:solidFill>
                          <a:srgbClr val="C00000"/>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r h="693970">
                <a:tc>
                  <a:txBody>
                    <a:bodyPr/>
                    <a:lstStyle/>
                    <a:p>
                      <a:pPr algn="ctr"/>
                      <a:r>
                        <a:rPr kumimoji="1" lang="ja-JP" altLang="en-US" sz="3600" b="1" dirty="0" smtClean="0">
                          <a:solidFill>
                            <a:srgbClr val="008000"/>
                          </a:solidFill>
                          <a:effectLst>
                            <a:outerShdw blurRad="38100" dist="38100" dir="2700000" algn="tl">
                              <a:srgbClr val="000000">
                                <a:alpha val="43137"/>
                              </a:srgbClr>
                            </a:outerShdw>
                          </a:effectLst>
                        </a:rPr>
                        <a:t>１</a:t>
                      </a:r>
                      <a:endParaRPr kumimoji="1" lang="ja-JP" altLang="en-US" sz="3600" b="1" dirty="0">
                        <a:solidFill>
                          <a:srgbClr val="008000"/>
                        </a:solidFill>
                        <a:effectLst>
                          <a:outerShdw blurRad="38100" dist="38100" dir="2700000" algn="tl">
                            <a:srgbClr val="000000">
                              <a:alpha val="43137"/>
                            </a:srgbClr>
                          </a:outerShdw>
                        </a:effectLst>
                      </a:endParaRPr>
                    </a:p>
                  </a:txBody>
                  <a:tcPr anchor="ctr">
                    <a:lnR w="3175" cap="flat" cmpd="sng" algn="ctr">
                      <a:solidFill>
                        <a:schemeClr val="tx1"/>
                      </a:solidFill>
                      <a:prstDash val="sysDot"/>
                      <a:round/>
                      <a:headEnd type="none" w="med" len="med"/>
                      <a:tailEnd type="none" w="med" len="med"/>
                    </a:lnR>
                  </a:tcPr>
                </a:tc>
                <a:tc>
                  <a:txBody>
                    <a:bodyPr/>
                    <a:lstStyle/>
                    <a:p>
                      <a:pPr algn="ctr"/>
                      <a:r>
                        <a:rPr kumimoji="1" lang="en-US" altLang="ja-JP" sz="3200" b="1" dirty="0" smtClean="0">
                          <a:solidFill>
                            <a:schemeClr val="tx1">
                              <a:lumMod val="65000"/>
                              <a:lumOff val="35000"/>
                            </a:schemeClr>
                          </a:solidFill>
                          <a:effectLst>
                            <a:outerShdw blurRad="38100" dist="38100" dir="2700000" algn="tl">
                              <a:srgbClr val="000000">
                                <a:alpha val="43137"/>
                              </a:srgbClr>
                            </a:outerShdw>
                          </a:effectLst>
                          <a:latin typeface="Arial Narrow" pitchFamily="34" charset="0"/>
                        </a:rPr>
                        <a:t>0.75</a:t>
                      </a:r>
                      <a:endParaRPr kumimoji="1" lang="ja-JP" altLang="en-US" sz="3200" b="1" dirty="0">
                        <a:solidFill>
                          <a:schemeClr val="tx1">
                            <a:lumMod val="65000"/>
                            <a:lumOff val="35000"/>
                          </a:schemeClr>
                        </a:solidFill>
                        <a:effectLst>
                          <a:outerShdw blurRad="38100" dist="38100" dir="2700000" algn="tl">
                            <a:srgbClr val="000000">
                              <a:alpha val="43137"/>
                            </a:srgbClr>
                          </a:outerShdw>
                        </a:effectLst>
                        <a:latin typeface="Arial Narrow" pitchFamily="34" charset="0"/>
                        <a:cs typeface="Arial" pitchFamily="34" charset="0"/>
                      </a:endParaRPr>
                    </a:p>
                  </a:txBody>
                  <a:tcPr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tcPr>
                </a:tc>
                <a:tc gridSpan="2">
                  <a:txBody>
                    <a:bodyPr/>
                    <a:lstStyle/>
                    <a:p>
                      <a:pPr algn="ctr"/>
                      <a:r>
                        <a:rPr kumimoji="1" lang="en-US" altLang="ja-JP" sz="3600" b="1" dirty="0" smtClean="0">
                          <a:solidFill>
                            <a:srgbClr val="008000"/>
                          </a:solidFill>
                          <a:effectLst>
                            <a:outerShdw blurRad="38100" dist="38100" dir="2700000" algn="tl">
                              <a:srgbClr val="000000">
                                <a:alpha val="43137"/>
                              </a:srgbClr>
                            </a:outerShdw>
                          </a:effectLst>
                        </a:rPr>
                        <a:t>3</a:t>
                      </a:r>
                      <a:endParaRPr kumimoji="1" lang="ja-JP" altLang="en-US" sz="3600" b="1" dirty="0">
                        <a:solidFill>
                          <a:srgbClr val="008000"/>
                        </a:solidFill>
                        <a:effectLst>
                          <a:outerShdw blurRad="38100" dist="38100" dir="2700000" algn="tl">
                            <a:srgbClr val="000000">
                              <a:alpha val="43137"/>
                            </a:srgbClr>
                          </a:outerShdw>
                        </a:effectLst>
                        <a:latin typeface="Arial" pitchFamily="34" charset="0"/>
                        <a:cs typeface="Arial" pitchFamily="34" charset="0"/>
                      </a:endParaRPr>
                    </a:p>
                  </a:txBody>
                  <a:tcPr anchor="ctr">
                    <a:lnL w="3175" cap="flat" cmpd="sng" algn="ctr">
                      <a:solidFill>
                        <a:schemeClr val="tx1"/>
                      </a:solidFill>
                      <a:prstDash val="sysDot"/>
                      <a:round/>
                      <a:headEnd type="none" w="med" len="med"/>
                      <a:tailEnd type="none" w="med" len="med"/>
                    </a:lnL>
                  </a:tcPr>
                </a:tc>
                <a:tc hMerge="1">
                  <a:txBody>
                    <a:bodyPr/>
                    <a:lstStyle/>
                    <a:p>
                      <a:endParaRPr kumimoji="1" lang="ja-JP" altLang="en-US"/>
                    </a:p>
                  </a:txBody>
                  <a:tcPr/>
                </a:tc>
              </a:tr>
            </a:tbl>
          </a:graphicData>
        </a:graphic>
      </p:graphicFrame>
      <p:graphicFrame>
        <p:nvGraphicFramePr>
          <p:cNvPr id="5" name="Chart 1"/>
          <p:cNvGraphicFramePr>
            <a:graphicFrameLocks noGrp="1"/>
          </p:cNvGraphicFramePr>
          <p:nvPr>
            <p:ph sz="half" idx="1"/>
          </p:nvPr>
        </p:nvGraphicFramePr>
        <p:xfrm>
          <a:off x="4357686" y="1500174"/>
          <a:ext cx="4572001" cy="5114948"/>
        </p:xfrm>
        <a:graphic>
          <a:graphicData uri="http://schemas.openxmlformats.org/drawingml/2006/chart">
            <c:chart xmlns:c="http://schemas.openxmlformats.org/drawingml/2006/chart" xmlns:r="http://schemas.openxmlformats.org/officeDocument/2006/relationships" r:id="rId2"/>
          </a:graphicData>
        </a:graphic>
      </p:graphicFrame>
      <p:sp>
        <p:nvSpPr>
          <p:cNvPr id="7" name="スライド番号プレースホルダ 6"/>
          <p:cNvSpPr>
            <a:spLocks noGrp="1"/>
          </p:cNvSpPr>
          <p:nvPr>
            <p:ph type="sldNum" sz="quarter" idx="12"/>
          </p:nvPr>
        </p:nvSpPr>
        <p:spPr/>
        <p:txBody>
          <a:bodyPr/>
          <a:lstStyle/>
          <a:p>
            <a:fld id="{43FF11EF-2E52-45E1-8154-659C39D59E18}" type="slidenum">
              <a:rPr kumimoji="1" lang="ja-JP" altLang="en-US" smtClean="0"/>
              <a:pPr/>
              <a:t>13</a:t>
            </a:fld>
            <a:endParaRPr kumimoji="1" lang="ja-JP"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600" b="1" dirty="0" smtClean="0">
                <a:solidFill>
                  <a:schemeClr val="bg1"/>
                </a:solidFill>
                <a:effectLst>
                  <a:outerShdw blurRad="38100" dist="38100" dir="2700000" algn="tl">
                    <a:srgbClr val="000000">
                      <a:alpha val="43137"/>
                    </a:srgbClr>
                  </a:outerShdw>
                </a:effectLst>
              </a:rPr>
              <a:t>手順</a:t>
            </a:r>
            <a:r>
              <a:rPr lang="en-US" altLang="ja-JP" sz="3600" b="1" dirty="0" smtClean="0">
                <a:solidFill>
                  <a:schemeClr val="bg1"/>
                </a:solidFill>
                <a:effectLst>
                  <a:outerShdw blurRad="38100" dist="38100" dir="2700000" algn="tl">
                    <a:srgbClr val="000000">
                      <a:alpha val="43137"/>
                    </a:srgbClr>
                  </a:outerShdw>
                </a:effectLst>
              </a:rPr>
              <a:t>3</a:t>
            </a:r>
            <a:r>
              <a:rPr lang="ja-JP" altLang="en-US" sz="3600" b="1" dirty="0" smtClean="0">
                <a:solidFill>
                  <a:schemeClr val="bg1"/>
                </a:solidFill>
                <a:effectLst>
                  <a:outerShdw blurRad="38100" dist="38100" dir="2700000" algn="tl">
                    <a:srgbClr val="000000">
                      <a:alpha val="43137"/>
                    </a:srgbClr>
                  </a:outerShdw>
                </a:effectLst>
              </a:rPr>
              <a:t>　能力記述文（基礎資料）</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項目の情報を含む資料を段階別に並べ替え</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コンテンツ プレースホルダ 3"/>
          <p:cNvGraphicFramePr>
            <a:graphicFrameLocks noGrp="1"/>
          </p:cNvGraphicFramePr>
          <p:nvPr>
            <p:ph idx="1"/>
          </p:nvPr>
        </p:nvGraphicFramePr>
        <p:xfrm>
          <a:off x="214282" y="1714488"/>
          <a:ext cx="8643999" cy="4913176"/>
        </p:xfrm>
        <a:graphic>
          <a:graphicData uri="http://schemas.openxmlformats.org/drawingml/2006/table">
            <a:tbl>
              <a:tblPr firstRow="1" bandRow="1">
                <a:tableStyleId>{5C22544A-7EE6-4342-B048-85BDC9FD1C3A}</a:tableStyleId>
              </a:tblPr>
              <a:tblGrid>
                <a:gridCol w="500066"/>
                <a:gridCol w="500067"/>
                <a:gridCol w="2428891"/>
                <a:gridCol w="2428892"/>
                <a:gridCol w="2786083"/>
              </a:tblGrid>
              <a:tr h="928694">
                <a:tc>
                  <a:txBody>
                    <a:bodyPr/>
                    <a:lstStyle/>
                    <a:p>
                      <a:r>
                        <a:rPr kumimoji="1" lang="ja-JP" altLang="en-US" sz="2600" dirty="0" smtClean="0">
                          <a:effectLst>
                            <a:outerShdw blurRad="38100" dist="38100" dir="2700000" algn="tl">
                              <a:srgbClr val="000000">
                                <a:alpha val="43137"/>
                              </a:srgbClr>
                            </a:outerShdw>
                          </a:effectLst>
                        </a:rPr>
                        <a:t>領域</a:t>
                      </a:r>
                      <a:endParaRPr kumimoji="1" lang="ja-JP" altLang="en-US" sz="2600" b="1" dirty="0">
                        <a:effectLst>
                          <a:outerShdw blurRad="38100" dist="38100" dir="2700000" algn="tl">
                            <a:srgbClr val="000000">
                              <a:alpha val="43137"/>
                            </a:srgbClr>
                          </a:outerShdw>
                        </a:effectLst>
                      </a:endParaRPr>
                    </a:p>
                  </a:txBody>
                  <a:tcPr vert="eaVert" anchor="ctr" anchorCtr="1"/>
                </a:tc>
                <a:tc>
                  <a:txBody>
                    <a:bodyPr/>
                    <a:lstStyle/>
                    <a:p>
                      <a:r>
                        <a:rPr kumimoji="1" lang="ja-JP" altLang="en-US" sz="2600" dirty="0" smtClean="0">
                          <a:effectLst>
                            <a:outerShdw blurRad="38100" dist="38100" dir="2700000" algn="tl">
                              <a:srgbClr val="000000">
                                <a:alpha val="43137"/>
                              </a:srgbClr>
                            </a:outerShdw>
                          </a:effectLst>
                        </a:rPr>
                        <a:t>形式</a:t>
                      </a:r>
                      <a:endParaRPr kumimoji="1" lang="ja-JP" altLang="en-US" sz="2600" b="1" dirty="0">
                        <a:effectLst>
                          <a:outerShdw blurRad="38100" dist="38100" dir="2700000" algn="tl">
                            <a:srgbClr val="000000">
                              <a:alpha val="43137"/>
                            </a:srgbClr>
                          </a:outerShdw>
                        </a:effectLst>
                      </a:endParaRPr>
                    </a:p>
                  </a:txBody>
                  <a:tcPr vert="eaVert" anchor="ctr" anchorCtr="1"/>
                </a:tc>
                <a:tc>
                  <a:txBody>
                    <a:bodyPr/>
                    <a:lstStyle/>
                    <a:p>
                      <a:pPr algn="ctr"/>
                      <a:r>
                        <a:rPr kumimoji="1" lang="en-US" altLang="ja-JP" sz="2800" dirty="0" smtClean="0">
                          <a:effectLst>
                            <a:outerShdw blurRad="38100" dist="38100" dir="2700000" algn="tl">
                              <a:srgbClr val="000000">
                                <a:alpha val="43137"/>
                              </a:srgbClr>
                            </a:outerShdw>
                          </a:effectLst>
                        </a:rPr>
                        <a:t>IRP</a:t>
                      </a:r>
                    </a:p>
                    <a:p>
                      <a:pPr algn="ctr"/>
                      <a:r>
                        <a:rPr kumimoji="1" lang="en-US" altLang="ja-JP" sz="2800" dirty="0" smtClean="0">
                          <a:effectLst>
                            <a:outerShdw blurRad="38100" dist="38100" dir="2700000" algn="tl">
                              <a:srgbClr val="000000">
                                <a:alpha val="43137"/>
                              </a:srgbClr>
                            </a:outerShdw>
                          </a:effectLst>
                          <a:latin typeface="Arial Narrow" pitchFamily="34" charset="0"/>
                        </a:rPr>
                        <a:t>R1</a:t>
                      </a:r>
                      <a:r>
                        <a:rPr kumimoji="1" lang="en-US" altLang="ja-JP" sz="2800" baseline="0" dirty="0" smtClean="0">
                          <a:effectLst>
                            <a:outerShdw blurRad="38100" dist="38100" dir="2700000" algn="tl">
                              <a:srgbClr val="000000">
                                <a:alpha val="43137"/>
                              </a:srgbClr>
                            </a:outerShdw>
                          </a:effectLst>
                          <a:latin typeface="Arial Narrow" pitchFamily="34" charset="0"/>
                        </a:rPr>
                        <a:t> R2 R3 R4 R5</a:t>
                      </a:r>
                      <a:endParaRPr kumimoji="1" lang="ja-JP" altLang="en-US" sz="2800" b="1" dirty="0">
                        <a:effectLst>
                          <a:outerShdw blurRad="38100" dist="38100" dir="2700000" algn="tl">
                            <a:srgbClr val="000000">
                              <a:alpha val="43137"/>
                            </a:srgbClr>
                          </a:outerShdw>
                        </a:effectLst>
                        <a:latin typeface="Arial Narrow" pitchFamily="34" charset="0"/>
                      </a:endParaRPr>
                    </a:p>
                  </a:txBody>
                  <a:tcPr anchor="ctr" anchorCtr="1"/>
                </a:tc>
                <a:tc>
                  <a:txBody>
                    <a:bodyPr/>
                    <a:lstStyle/>
                    <a:p>
                      <a:r>
                        <a:rPr kumimoji="1" lang="ja-JP" altLang="en-US" sz="3200" dirty="0" smtClean="0">
                          <a:effectLst>
                            <a:outerShdw blurRad="38100" dist="38100" dir="2700000" algn="tl">
                              <a:srgbClr val="000000">
                                <a:alpha val="43137"/>
                              </a:srgbClr>
                            </a:outerShdw>
                          </a:effectLst>
                        </a:rPr>
                        <a:t>設問の概要</a:t>
                      </a:r>
                      <a:endParaRPr kumimoji="1" lang="ja-JP" altLang="en-US" sz="3200" b="1" dirty="0">
                        <a:effectLst>
                          <a:outerShdw blurRad="38100" dist="38100" dir="2700000" algn="tl">
                            <a:srgbClr val="000000">
                              <a:alpha val="43137"/>
                            </a:srgbClr>
                          </a:outerShdw>
                        </a:effectLst>
                      </a:endParaRPr>
                    </a:p>
                  </a:txBody>
                  <a:tcPr anchor="ctr" anchorCtr="1"/>
                </a:tc>
                <a:tc>
                  <a:txBody>
                    <a:bodyPr/>
                    <a:lstStyle/>
                    <a:p>
                      <a:r>
                        <a:rPr kumimoji="1" lang="ja-JP" altLang="en-US" sz="3600" dirty="0" smtClean="0">
                          <a:effectLst>
                            <a:outerShdw blurRad="38100" dist="38100" dir="2700000" algn="tl">
                              <a:srgbClr val="000000">
                                <a:alpha val="43137"/>
                              </a:srgbClr>
                            </a:outerShdw>
                          </a:effectLst>
                        </a:rPr>
                        <a:t>出題の趣旨</a:t>
                      </a:r>
                      <a:endParaRPr kumimoji="1" lang="ja-JP" altLang="en-US" sz="3600" b="1" dirty="0">
                        <a:effectLst>
                          <a:outerShdw blurRad="38100" dist="38100" dir="2700000" algn="tl">
                            <a:srgbClr val="000000">
                              <a:alpha val="43137"/>
                            </a:srgbClr>
                          </a:outerShdw>
                        </a:effectLst>
                      </a:endParaRPr>
                    </a:p>
                  </a:txBody>
                  <a:tcPr anchor="ctr" anchorCtr="1"/>
                </a:tc>
              </a:tr>
              <a:tr h="2286016">
                <a:tc>
                  <a:txBody>
                    <a:bodyPr/>
                    <a:lstStyle/>
                    <a:p>
                      <a:r>
                        <a:rPr kumimoji="1" lang="ja-JP" altLang="en-US" sz="2600" b="1" dirty="0" smtClean="0">
                          <a:solidFill>
                            <a:schemeClr val="tx1">
                              <a:lumMod val="85000"/>
                              <a:lumOff val="15000"/>
                            </a:schemeClr>
                          </a:solidFill>
                          <a:effectLst/>
                          <a:latin typeface="ＭＳ ゴシック" pitchFamily="49" charset="-128"/>
                          <a:ea typeface="ＭＳ ゴシック" pitchFamily="49" charset="-128"/>
                        </a:rPr>
                        <a:t>数と式</a:t>
                      </a:r>
                      <a:endParaRPr kumimoji="1" lang="ja-JP" altLang="en-US" sz="2600" b="1" dirty="0">
                        <a:solidFill>
                          <a:schemeClr val="tx1">
                            <a:lumMod val="85000"/>
                            <a:lumOff val="15000"/>
                          </a:schemeClr>
                        </a:solidFill>
                        <a:effectLst/>
                        <a:latin typeface="ＭＳ ゴシック" pitchFamily="49" charset="-128"/>
                        <a:ea typeface="ＭＳ ゴシック" pitchFamily="49" charset="-128"/>
                      </a:endParaRPr>
                    </a:p>
                  </a:txBody>
                  <a:tcPr vert="eaVert" anchor="ctr" anchorCtr="1"/>
                </a:tc>
                <a:tc>
                  <a:txBody>
                    <a:bodyPr/>
                    <a:lstStyle/>
                    <a:p>
                      <a:r>
                        <a:rPr kumimoji="1" lang="ja-JP" altLang="en-US" sz="2600" b="1" dirty="0" smtClean="0">
                          <a:solidFill>
                            <a:schemeClr val="tx1">
                              <a:lumMod val="85000"/>
                              <a:lumOff val="15000"/>
                            </a:schemeClr>
                          </a:solidFill>
                          <a:effectLst/>
                          <a:latin typeface="ＭＳ ゴシック" pitchFamily="49" charset="-128"/>
                          <a:ea typeface="ＭＳ ゴシック" pitchFamily="49" charset="-128"/>
                        </a:rPr>
                        <a:t>短答</a:t>
                      </a:r>
                      <a:endParaRPr kumimoji="1" lang="ja-JP" altLang="en-US" sz="2600" b="1" dirty="0">
                        <a:solidFill>
                          <a:schemeClr val="tx1">
                            <a:lumMod val="85000"/>
                            <a:lumOff val="15000"/>
                          </a:schemeClr>
                        </a:solidFill>
                        <a:effectLst/>
                        <a:latin typeface="ＭＳ ゴシック" pitchFamily="49" charset="-128"/>
                        <a:ea typeface="ＭＳ ゴシック" pitchFamily="49" charset="-128"/>
                      </a:endParaRPr>
                    </a:p>
                  </a:txBody>
                  <a:tcPr vert="eaVert" anchor="ctr" anchorCtr="1"/>
                </a:tc>
                <a:tc>
                  <a:txBody>
                    <a:bodyPr/>
                    <a:lstStyle/>
                    <a:p>
                      <a:r>
                        <a:rPr kumimoji="1" lang="en-US" altLang="ja-JP" sz="2600" b="1" dirty="0" smtClean="0">
                          <a:effectLst/>
                          <a:latin typeface="Arial Narrow" pitchFamily="34" charset="0"/>
                        </a:rPr>
                        <a:t>.42</a:t>
                      </a:r>
                      <a:r>
                        <a:rPr kumimoji="1" lang="ja-JP" altLang="en-US" sz="2600" b="1" baseline="0" dirty="0" smtClean="0">
                          <a:effectLst/>
                          <a:latin typeface="Arial Narrow" pitchFamily="34" charset="0"/>
                        </a:rPr>
                        <a:t> </a:t>
                      </a:r>
                      <a:r>
                        <a:rPr kumimoji="1" lang="en-US" altLang="ja-JP" sz="2600" b="1" dirty="0" smtClean="0">
                          <a:effectLst/>
                          <a:latin typeface="Arial Narrow" pitchFamily="34" charset="0"/>
                        </a:rPr>
                        <a:t>.54</a:t>
                      </a:r>
                      <a:r>
                        <a:rPr kumimoji="1" lang="ja-JP" altLang="en-US" sz="2600" b="1" baseline="0" dirty="0" smtClean="0">
                          <a:effectLst/>
                          <a:latin typeface="Arial Narrow" pitchFamily="34" charset="0"/>
                        </a:rPr>
                        <a:t> </a:t>
                      </a:r>
                      <a:r>
                        <a:rPr kumimoji="1" lang="en-US" altLang="ja-JP" sz="2600" b="1" dirty="0" smtClean="0">
                          <a:effectLst/>
                          <a:latin typeface="Arial Narrow" pitchFamily="34" charset="0"/>
                        </a:rPr>
                        <a:t>.68 </a:t>
                      </a:r>
                      <a:r>
                        <a:rPr kumimoji="1" lang="en-US" altLang="ja-JP" sz="2600" b="1" dirty="0" smtClean="0">
                          <a:solidFill>
                            <a:srgbClr val="FFFF00"/>
                          </a:solidFill>
                          <a:effectLst/>
                          <a:latin typeface="Arial Narrow" pitchFamily="34" charset="0"/>
                        </a:rPr>
                        <a:t>.</a:t>
                      </a:r>
                      <a:r>
                        <a:rPr kumimoji="1" lang="en-US" altLang="ja-JP" sz="2600" b="1" dirty="0" smtClean="0">
                          <a:solidFill>
                            <a:srgbClr val="FF0000"/>
                          </a:solidFill>
                          <a:effectLst/>
                          <a:latin typeface="Arial Narrow" pitchFamily="34" charset="0"/>
                        </a:rPr>
                        <a:t>83 .84</a:t>
                      </a:r>
                      <a:r>
                        <a:rPr kumimoji="1" lang="en-US" altLang="ja-JP" sz="2400" b="1" dirty="0" smtClean="0">
                          <a:solidFill>
                            <a:srgbClr val="FF0000"/>
                          </a:solidFill>
                          <a:effectLst/>
                          <a:latin typeface="Arial Narrow" pitchFamily="34" charset="0"/>
                        </a:rPr>
                        <a:t>  </a:t>
                      </a:r>
                      <a:endParaRPr kumimoji="1" lang="ja-JP" altLang="en-US" sz="2400" b="1" dirty="0">
                        <a:solidFill>
                          <a:srgbClr val="FF0000"/>
                        </a:solidFill>
                        <a:effectLst/>
                        <a:latin typeface="Arial Narrow" pitchFamily="34" charset="0"/>
                        <a:ea typeface="+mn-ea"/>
                      </a:endParaRPr>
                    </a:p>
                  </a:txBody>
                  <a:tcPr anchor="ctr" anchorCtr="1"/>
                </a:tc>
                <a:tc>
                  <a:txBody>
                    <a:bodyPr/>
                    <a:lstStyle/>
                    <a:p>
                      <a:pPr algn="l" fontAlgn="ctr"/>
                      <a:r>
                        <a:rPr lang="ja-JP" altLang="en-US" sz="2600" b="1" u="none" strike="noStrike" dirty="0">
                          <a:solidFill>
                            <a:schemeClr val="tx1">
                              <a:lumMod val="85000"/>
                              <a:lumOff val="15000"/>
                            </a:schemeClr>
                          </a:solidFill>
                          <a:effectLst/>
                          <a:latin typeface="ＭＳ ゴシック" pitchFamily="49" charset="-128"/>
                          <a:ea typeface="ＭＳ ゴシック" pitchFamily="49" charset="-128"/>
                        </a:rPr>
                        <a:t>数量の関係を一元一次方程式で表す</a:t>
                      </a:r>
                      <a:endParaRPr lang="ja-JP" altLang="en-US" sz="2600" b="1" i="0" u="none" strike="noStrike" dirty="0">
                        <a:solidFill>
                          <a:schemeClr val="tx1">
                            <a:lumMod val="85000"/>
                            <a:lumOff val="15000"/>
                          </a:schemeClr>
                        </a:solidFill>
                        <a:effectLst/>
                        <a:latin typeface="ＭＳ ゴシック" pitchFamily="49" charset="-128"/>
                        <a:ea typeface="ＭＳ ゴシック" pitchFamily="49" charset="-128"/>
                      </a:endParaRPr>
                    </a:p>
                  </a:txBody>
                  <a:tcPr marL="0" marR="0" marT="0" marB="0" anchor="ctr"/>
                </a:tc>
                <a:tc>
                  <a:txBody>
                    <a:bodyPr/>
                    <a:lstStyle/>
                    <a:p>
                      <a:pPr algn="l" fontAlgn="ctr"/>
                      <a:r>
                        <a:rPr lang="ja-JP" altLang="en-US" sz="2600" b="1" u="none" strike="noStrike" dirty="0">
                          <a:solidFill>
                            <a:schemeClr val="tx1">
                              <a:lumMod val="85000"/>
                              <a:lumOff val="15000"/>
                            </a:schemeClr>
                          </a:solidFill>
                          <a:effectLst/>
                          <a:latin typeface="ＭＳ ゴシック" pitchFamily="49" charset="-128"/>
                          <a:ea typeface="ＭＳ ゴシック" pitchFamily="49" charset="-128"/>
                        </a:rPr>
                        <a:t>具体的な事象における数量の関係をとらえ，一元一次方程式を立式することができる</a:t>
                      </a:r>
                      <a:endParaRPr lang="ja-JP" altLang="en-US" sz="2600" b="1" i="0" u="none" strike="noStrike" dirty="0">
                        <a:solidFill>
                          <a:schemeClr val="tx1">
                            <a:lumMod val="85000"/>
                            <a:lumOff val="15000"/>
                          </a:schemeClr>
                        </a:solidFill>
                        <a:effectLst/>
                        <a:latin typeface="ＭＳ ゴシック" pitchFamily="49" charset="-128"/>
                        <a:ea typeface="ＭＳ ゴシック" pitchFamily="49" charset="-128"/>
                      </a:endParaRPr>
                    </a:p>
                  </a:txBody>
                  <a:tcPr marL="0" marR="0" marT="0" marB="0" anchor="ctr"/>
                </a:tc>
              </a:tr>
              <a:tr h="347399">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c>
                  <a:txBody>
                    <a:bodyPr/>
                    <a:lstStyle/>
                    <a:p>
                      <a:endParaRPr kumimoji="1" lang="ja-JP" altLang="en-US"/>
                    </a:p>
                  </a:txBody>
                  <a:tcPr anchor="ctr" anchorCtr="1"/>
                </a:tc>
                <a:tc>
                  <a:txBody>
                    <a:bodyPr/>
                    <a:lstStyle/>
                    <a:p>
                      <a:endParaRPr kumimoji="1" lang="ja-JP" altLang="en-US" dirty="0"/>
                    </a:p>
                  </a:txBody>
                  <a:tcPr anchor="ctr" anchorCtr="1"/>
                </a:tc>
              </a:tr>
              <a:tr h="347399">
                <a:tc>
                  <a:txBody>
                    <a:bodyPr/>
                    <a:lstStyle/>
                    <a:p>
                      <a:endParaRPr kumimoji="1" lang="ja-JP" altLang="en-US"/>
                    </a:p>
                  </a:txBody>
                  <a:tcPr anchor="ctr" anchorCtr="1"/>
                </a:tc>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c>
                  <a:txBody>
                    <a:bodyPr/>
                    <a:lstStyle/>
                    <a:p>
                      <a:endParaRPr kumimoji="1" lang="ja-JP" altLang="en-US"/>
                    </a:p>
                  </a:txBody>
                  <a:tcPr anchor="ctr" anchorCtr="1"/>
                </a:tc>
              </a:tr>
              <a:tr h="268613">
                <a:tc>
                  <a:txBody>
                    <a:bodyPr/>
                    <a:lstStyle/>
                    <a:p>
                      <a:endParaRPr kumimoji="1" lang="ja-JP" altLang="en-US"/>
                    </a:p>
                  </a:txBody>
                  <a:tcPr anchor="ctr" anchorCtr="1"/>
                </a:tc>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r>
              <a:tr h="585000">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a:p>
                  </a:txBody>
                  <a:tcPr anchor="ctr" anchorCtr="1"/>
                </a:tc>
                <a:tc>
                  <a:txBody>
                    <a:bodyPr/>
                    <a:lstStyle/>
                    <a:p>
                      <a:endParaRPr kumimoji="1" lang="ja-JP" altLang="en-US" dirty="0"/>
                    </a:p>
                  </a:txBody>
                  <a:tcPr anchor="ctr" anchorCtr="1"/>
                </a:tc>
                <a:tc>
                  <a:txBody>
                    <a:bodyPr/>
                    <a:lstStyle/>
                    <a:p>
                      <a:endParaRPr kumimoji="1" lang="ja-JP" altLang="en-US" dirty="0"/>
                    </a:p>
                  </a:txBody>
                  <a:tcPr anchor="ctr" anchorCtr="1"/>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296842"/>
          </a:xfrm>
        </p:spPr>
        <p:txBody>
          <a:bodyPr>
            <a:noAutofit/>
          </a:bodyPr>
          <a:lstStyle/>
          <a:p>
            <a:endParaRPr kumimoji="1" lang="ja-JP" altLang="en-US" sz="2400" dirty="0"/>
          </a:p>
        </p:txBody>
      </p:sp>
      <p:graphicFrame>
        <p:nvGraphicFramePr>
          <p:cNvPr id="8" name="コンテンツ プレースホルダ 7"/>
          <p:cNvGraphicFramePr>
            <a:graphicFrameLocks noGrp="1"/>
          </p:cNvGraphicFramePr>
          <p:nvPr>
            <p:ph idx="1"/>
          </p:nvPr>
        </p:nvGraphicFramePr>
        <p:xfrm>
          <a:off x="0" y="0"/>
          <a:ext cx="9144000" cy="6834624"/>
        </p:xfrm>
        <a:graphic>
          <a:graphicData uri="http://schemas.openxmlformats.org/drawingml/2006/table">
            <a:tbl>
              <a:tblPr firstRow="1" bandRow="1">
                <a:tableStyleId>{5C22544A-7EE6-4342-B048-85BDC9FD1C3A}</a:tableStyleId>
              </a:tblPr>
              <a:tblGrid>
                <a:gridCol w="361647"/>
                <a:gridCol w="578635"/>
                <a:gridCol w="361647"/>
                <a:gridCol w="361647"/>
                <a:gridCol w="361647"/>
                <a:gridCol w="361647"/>
                <a:gridCol w="361647"/>
                <a:gridCol w="361647"/>
                <a:gridCol w="3033472"/>
                <a:gridCol w="3000364"/>
              </a:tblGrid>
              <a:tr h="285728">
                <a:tc>
                  <a:txBody>
                    <a:bodyPr/>
                    <a:lstStyle/>
                    <a:p>
                      <a:pPr algn="ctr" fontAlgn="ctr"/>
                      <a:r>
                        <a:rPr lang="en-US" sz="1400" b="0" i="0" u="none" strike="noStrike" dirty="0">
                          <a:solidFill>
                            <a:schemeClr val="bg1"/>
                          </a:solidFill>
                          <a:latin typeface="ＭＳ Ｐゴシック"/>
                        </a:rPr>
                        <a:t>Item</a:t>
                      </a:r>
                    </a:p>
                  </a:txBody>
                  <a:tcPr marL="0" marR="0" marT="0" marB="0" anchor="ctr"/>
                </a:tc>
                <a:tc>
                  <a:txBody>
                    <a:bodyPr/>
                    <a:lstStyle/>
                    <a:p>
                      <a:pPr algn="ctr" fontAlgn="ctr"/>
                      <a:r>
                        <a:rPr lang="ja-JP" altLang="en-US" sz="1400" b="0" i="0" u="none" strike="noStrike" dirty="0">
                          <a:solidFill>
                            <a:schemeClr val="bg1"/>
                          </a:solidFill>
                          <a:latin typeface="ＭＳ Ｐゴシック"/>
                        </a:rPr>
                        <a:t>領域</a:t>
                      </a:r>
                    </a:p>
                  </a:txBody>
                  <a:tcPr marL="0" marR="0" marT="0" marB="0" anchor="ctr"/>
                </a:tc>
                <a:tc>
                  <a:txBody>
                    <a:bodyPr/>
                    <a:lstStyle/>
                    <a:p>
                      <a:pPr algn="ctr" fontAlgn="ctr"/>
                      <a:r>
                        <a:rPr lang="ja-JP" altLang="en-US" sz="1400" b="0" i="0" u="none" strike="noStrike" dirty="0">
                          <a:solidFill>
                            <a:schemeClr val="bg1"/>
                          </a:solidFill>
                          <a:latin typeface="ＭＳ Ｐゴシック"/>
                        </a:rPr>
                        <a:t>形式</a:t>
                      </a:r>
                    </a:p>
                  </a:txBody>
                  <a:tcPr marL="0" marR="0" marT="0" marB="0" anchor="ctr"/>
                </a:tc>
                <a:tc>
                  <a:txBody>
                    <a:bodyPr/>
                    <a:lstStyle/>
                    <a:p>
                      <a:pPr algn="ctr" fontAlgn="ctr"/>
                      <a:r>
                        <a:rPr lang="en-US" sz="1400" b="0" i="0" u="none" strike="noStrike" dirty="0">
                          <a:solidFill>
                            <a:schemeClr val="bg1"/>
                          </a:solidFill>
                          <a:latin typeface="ＭＳ Ｐゴシック"/>
                        </a:rPr>
                        <a:t>R1</a:t>
                      </a:r>
                    </a:p>
                  </a:txBody>
                  <a:tcPr marL="0" marR="0" marT="0" marB="0" anchor="ctr"/>
                </a:tc>
                <a:tc>
                  <a:txBody>
                    <a:bodyPr/>
                    <a:lstStyle/>
                    <a:p>
                      <a:pPr algn="ctr" fontAlgn="ctr"/>
                      <a:r>
                        <a:rPr lang="en-US" sz="1400" b="0" i="0" u="none" strike="noStrike" dirty="0">
                          <a:solidFill>
                            <a:schemeClr val="bg1"/>
                          </a:solidFill>
                          <a:latin typeface="ＭＳ Ｐゴシック"/>
                        </a:rPr>
                        <a:t>R2</a:t>
                      </a:r>
                    </a:p>
                  </a:txBody>
                  <a:tcPr marL="0" marR="0" marT="0" marB="0" anchor="ctr"/>
                </a:tc>
                <a:tc>
                  <a:txBody>
                    <a:bodyPr/>
                    <a:lstStyle/>
                    <a:p>
                      <a:pPr algn="ctr" fontAlgn="ctr"/>
                      <a:r>
                        <a:rPr lang="en-US" sz="1400" b="0" i="0" u="none" strike="noStrike" dirty="0">
                          <a:solidFill>
                            <a:schemeClr val="bg1"/>
                          </a:solidFill>
                          <a:latin typeface="ＭＳ Ｐゴシック"/>
                        </a:rPr>
                        <a:t>R3</a:t>
                      </a:r>
                    </a:p>
                  </a:txBody>
                  <a:tcPr marL="0" marR="0" marT="0" marB="0" anchor="ctr"/>
                </a:tc>
                <a:tc>
                  <a:txBody>
                    <a:bodyPr/>
                    <a:lstStyle/>
                    <a:p>
                      <a:pPr algn="ctr" fontAlgn="ctr"/>
                      <a:r>
                        <a:rPr lang="en-US" sz="1400" b="0" i="0" u="none" strike="noStrike" dirty="0">
                          <a:solidFill>
                            <a:schemeClr val="bg1"/>
                          </a:solidFill>
                          <a:latin typeface="ＭＳ Ｐゴシック"/>
                        </a:rPr>
                        <a:t>R4</a:t>
                      </a:r>
                    </a:p>
                  </a:txBody>
                  <a:tcPr marL="0" marR="0" marT="0" marB="0" anchor="ctr"/>
                </a:tc>
                <a:tc>
                  <a:txBody>
                    <a:bodyPr/>
                    <a:lstStyle/>
                    <a:p>
                      <a:pPr algn="ctr" fontAlgn="ctr"/>
                      <a:r>
                        <a:rPr lang="en-US" sz="1400" b="0" i="0" u="none" strike="noStrike" dirty="0">
                          <a:solidFill>
                            <a:schemeClr val="bg1"/>
                          </a:solidFill>
                          <a:latin typeface="ＭＳ Ｐゴシック"/>
                        </a:rPr>
                        <a:t>R5</a:t>
                      </a:r>
                    </a:p>
                  </a:txBody>
                  <a:tcPr marL="0" marR="0" marT="0" marB="0" anchor="ctr"/>
                </a:tc>
                <a:tc>
                  <a:txBody>
                    <a:bodyPr/>
                    <a:lstStyle/>
                    <a:p>
                      <a:pPr algn="ctr" fontAlgn="ctr"/>
                      <a:r>
                        <a:rPr lang="ja-JP" altLang="en-US" sz="1400" b="0" i="0" u="none" strike="noStrike" dirty="0">
                          <a:solidFill>
                            <a:schemeClr val="bg1"/>
                          </a:solidFill>
                          <a:latin typeface="ＭＳ Ｐゴシック"/>
                        </a:rPr>
                        <a:t>内容</a:t>
                      </a:r>
                    </a:p>
                  </a:txBody>
                  <a:tcPr marL="0" marR="0" marT="0" marB="0" anchor="ctr"/>
                </a:tc>
                <a:tc>
                  <a:txBody>
                    <a:bodyPr/>
                    <a:lstStyle/>
                    <a:p>
                      <a:pPr algn="ctr" fontAlgn="ctr"/>
                      <a:r>
                        <a:rPr lang="ja-JP" altLang="en-US" sz="1400" b="0" i="0" u="none" strike="noStrike" dirty="0">
                          <a:solidFill>
                            <a:schemeClr val="bg1"/>
                          </a:solidFill>
                          <a:latin typeface="ＭＳ Ｐゴシック"/>
                        </a:rPr>
                        <a:t>出題趣旨</a:t>
                      </a:r>
                    </a:p>
                  </a:txBody>
                  <a:tcPr marL="0" marR="0" marT="0" marB="0" anchor="ctr"/>
                </a:tc>
              </a:tr>
              <a:tr h="285752">
                <a:tc>
                  <a:txBody>
                    <a:bodyPr/>
                    <a:lstStyle/>
                    <a:p>
                      <a:pPr algn="ctr" fontAlgn="ctr"/>
                      <a:r>
                        <a:rPr lang="en-US" sz="1100" b="0" i="0" u="none" strike="noStrike" dirty="0" smtClean="0">
                          <a:solidFill>
                            <a:srgbClr val="FF0000"/>
                          </a:solidFill>
                          <a:latin typeface="ＭＳ Ｐゴシック"/>
                        </a:rPr>
                        <a:t>A07</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.21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.56</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.80</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.93</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等式</a:t>
                      </a:r>
                      <a:r>
                        <a:rPr lang="ja-JP" altLang="en-US" sz="1100" b="0" i="0" u="none" strike="noStrike" dirty="0">
                          <a:solidFill>
                            <a:srgbClr val="000000"/>
                          </a:solidFill>
                          <a:latin typeface="Times New Roman"/>
                        </a:rPr>
                        <a:t> </a:t>
                      </a:r>
                      <a:r>
                        <a:rPr lang="en-US" altLang="ja-JP" sz="1100" b="0" i="1" u="none" strike="noStrike" dirty="0">
                          <a:solidFill>
                            <a:srgbClr val="000000"/>
                          </a:solidFill>
                          <a:latin typeface="Times New Roman"/>
                        </a:rPr>
                        <a:t>x</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2</a:t>
                      </a:r>
                      <a:r>
                        <a:rPr lang="en-US" altLang="ja-JP" sz="1100" b="0" i="1" u="none" strike="noStrike" dirty="0">
                          <a:solidFill>
                            <a:srgbClr val="000000"/>
                          </a:solidFill>
                          <a:latin typeface="Times New Roman"/>
                        </a:rPr>
                        <a:t>y</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6 </a:t>
                      </a:r>
                      <a:r>
                        <a:rPr lang="ja-JP" altLang="en-US" sz="1100" b="0" i="0" u="none" strike="noStrike" dirty="0">
                          <a:solidFill>
                            <a:srgbClr val="000000"/>
                          </a:solidFill>
                          <a:latin typeface="ＭＳ Ｐ明朝"/>
                        </a:rPr>
                        <a:t>を，</a:t>
                      </a:r>
                      <a:r>
                        <a:rPr lang="ja-JP" altLang="en-US" sz="1100" b="0" i="0" u="none" strike="noStrike" dirty="0">
                          <a:solidFill>
                            <a:srgbClr val="000000"/>
                          </a:solidFill>
                          <a:latin typeface="Times New Roman"/>
                        </a:rPr>
                        <a:t> </a:t>
                      </a:r>
                      <a:r>
                        <a:rPr lang="en-US" altLang="ja-JP" sz="1100" b="0" i="1" u="none" strike="noStrike" dirty="0">
                          <a:solidFill>
                            <a:srgbClr val="000000"/>
                          </a:solidFill>
                          <a:latin typeface="Times New Roman"/>
                        </a:rPr>
                        <a:t>y</a:t>
                      </a:r>
                      <a:r>
                        <a:rPr lang="ja-JP" altLang="en-US" sz="1100" b="0" i="0" u="none" strike="noStrike" dirty="0">
                          <a:solidFill>
                            <a:srgbClr val="000000"/>
                          </a:solidFill>
                          <a:latin typeface="Times New Roman"/>
                        </a:rPr>
                        <a:t> </a:t>
                      </a:r>
                      <a:r>
                        <a:rPr lang="ja-JP" altLang="en-US" sz="1100" b="0" i="0" u="none" strike="noStrike" dirty="0">
                          <a:solidFill>
                            <a:srgbClr val="000000"/>
                          </a:solidFill>
                          <a:latin typeface="ＭＳ Ｐ明朝"/>
                        </a:rPr>
                        <a:t>について解く</a:t>
                      </a:r>
                    </a:p>
                  </a:txBody>
                  <a:tcPr marL="0" marR="0" marT="0" marB="0" anchor="ctr"/>
                </a:tc>
                <a:tc>
                  <a:txBody>
                    <a:bodyPr/>
                    <a:lstStyle/>
                    <a:p>
                      <a:pPr algn="l" fontAlgn="ctr"/>
                      <a:r>
                        <a:rPr lang="ja-JP" altLang="en-US" sz="1100" b="0" i="0" u="none" strike="noStrike" dirty="0">
                          <a:solidFill>
                            <a:srgbClr val="000000"/>
                          </a:solidFill>
                          <a:latin typeface="ＭＳ Ｐ明朝"/>
                        </a:rPr>
                        <a:t>等式を目的に応じて変形することができる</a:t>
                      </a:r>
                    </a:p>
                  </a:txBody>
                  <a:tcPr marL="0" marR="0" marT="0" marB="0" anchor="ctr"/>
                </a:tc>
              </a:tr>
              <a:tr h="285752">
                <a:tc>
                  <a:txBody>
                    <a:bodyPr/>
                    <a:lstStyle/>
                    <a:p>
                      <a:pPr algn="ctr" fontAlgn="ctr"/>
                      <a:r>
                        <a:rPr lang="en-US" sz="1100" b="0" i="0" u="none" strike="noStrike" dirty="0" smtClean="0">
                          <a:solidFill>
                            <a:srgbClr val="FF0000"/>
                          </a:solidFill>
                          <a:latin typeface="ＭＳ Ｐゴシック"/>
                        </a:rPr>
                        <a:t>A11</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.37</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.46</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.59</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.81</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.84</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en-US" altLang="ja-JP" sz="1100" b="0" i="1" u="none" strike="noStrike" dirty="0">
                          <a:solidFill>
                            <a:srgbClr val="000000"/>
                          </a:solidFill>
                          <a:latin typeface="Times New Roman"/>
                        </a:rPr>
                        <a:t>x</a:t>
                      </a:r>
                      <a:r>
                        <a:rPr lang="ja-JP" altLang="en-US" sz="1100" b="0" i="0" u="none" strike="noStrike" dirty="0">
                          <a:solidFill>
                            <a:srgbClr val="000000"/>
                          </a:solidFill>
                          <a:latin typeface="ＭＳ Ｐ明朝"/>
                        </a:rPr>
                        <a:t>－</a:t>
                      </a:r>
                      <a:r>
                        <a:rPr lang="en-US" altLang="ja-JP" sz="1100" b="0" i="1" u="none" strike="noStrike" dirty="0">
                          <a:solidFill>
                            <a:srgbClr val="000000"/>
                          </a:solidFill>
                          <a:latin typeface="Times New Roman"/>
                        </a:rPr>
                        <a:t>y</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1 </a:t>
                      </a:r>
                      <a:r>
                        <a:rPr lang="ja-JP" altLang="en-US" sz="1100" b="0" i="0" u="none" strike="noStrike" dirty="0">
                          <a:solidFill>
                            <a:srgbClr val="000000"/>
                          </a:solidFill>
                          <a:latin typeface="ＭＳ Ｐ明朝"/>
                        </a:rPr>
                        <a:t>の解の個数を選ぶ</a:t>
                      </a:r>
                      <a:endParaRPr lang="ja-JP" altLang="en-US" sz="1100" b="0" i="1" u="none" strike="noStrike" dirty="0">
                        <a:solidFill>
                          <a:srgbClr val="000000"/>
                        </a:solidFill>
                        <a:latin typeface="Times New Roman"/>
                      </a:endParaRPr>
                    </a:p>
                  </a:txBody>
                  <a:tcPr marL="0" marR="0" marT="0" marB="0" anchor="ctr"/>
                </a:tc>
                <a:tc>
                  <a:txBody>
                    <a:bodyPr/>
                    <a:lstStyle/>
                    <a:p>
                      <a:pPr algn="l" fontAlgn="ctr"/>
                      <a:r>
                        <a:rPr lang="ja-JP" altLang="en-US" sz="1100" b="0" i="0" u="none" strike="noStrike">
                          <a:solidFill>
                            <a:srgbClr val="000000"/>
                          </a:solidFill>
                          <a:latin typeface="ＭＳ Ｐ明朝"/>
                        </a:rPr>
                        <a:t>二元一次方程式の解の意味を理解している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A10</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数と式</a:t>
                      </a:r>
                    </a:p>
                  </a:txBody>
                  <a:tcPr marL="0" marR="0" marT="0" marB="0" anchor="ctr"/>
                </a:tc>
                <a:tc>
                  <a:txBody>
                    <a:bodyPr/>
                    <a:lstStyle/>
                    <a:p>
                      <a:pPr algn="ctr" fontAlgn="ctr"/>
                      <a:r>
                        <a:rPr lang="ja-JP" altLang="en-US" sz="1100" b="0" i="0" u="none" strike="noStrike" dirty="0">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.68</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.83</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.84</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数量の関係を一元一次方程式で表す</a:t>
                      </a:r>
                    </a:p>
                  </a:txBody>
                  <a:tcPr marL="0" marR="0" marT="0" marB="0" anchor="ctr"/>
                </a:tc>
                <a:tc>
                  <a:txBody>
                    <a:bodyPr/>
                    <a:lstStyle/>
                    <a:p>
                      <a:pPr algn="l" fontAlgn="ctr"/>
                      <a:r>
                        <a:rPr lang="ja-JP" altLang="en-US" sz="1100" b="0" i="0" u="none" strike="noStrike" dirty="0">
                          <a:solidFill>
                            <a:srgbClr val="000000"/>
                          </a:solidFill>
                          <a:latin typeface="ＭＳ Ｐ明朝"/>
                        </a:rPr>
                        <a:t>具体的な事象における数量の関係をとらえ，一元一次方程式を立式することができる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B06</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記述</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.30</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.92</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.98</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２桁の自然数と，その数の十の位の数と一の位の数を入れかえた数との差について予想した事柄を表現する</a:t>
                      </a:r>
                    </a:p>
                  </a:txBody>
                  <a:tcPr marL="0" marR="0" marT="0" marB="0" anchor="ctr"/>
                </a:tc>
                <a:tc>
                  <a:txBody>
                    <a:bodyPr/>
                    <a:lstStyle/>
                    <a:p>
                      <a:pPr algn="l" fontAlgn="ctr"/>
                      <a:r>
                        <a:rPr lang="ja-JP" altLang="en-US" sz="1100" b="0" i="0" u="none" strike="noStrike">
                          <a:solidFill>
                            <a:srgbClr val="000000"/>
                          </a:solidFill>
                          <a:latin typeface="ＭＳ Ｐ明朝"/>
                        </a:rPr>
                        <a:t>発展的に考え，予想した事柄を説明することができる</a:t>
                      </a:r>
                    </a:p>
                  </a:txBody>
                  <a:tcPr marL="0" marR="0" marT="0" marB="0" anchor="ctr"/>
                </a:tc>
              </a:tr>
              <a:tr h="333771">
                <a:tc>
                  <a:txBody>
                    <a:bodyPr/>
                    <a:lstStyle/>
                    <a:p>
                      <a:pPr algn="ctr" fontAlgn="ctr"/>
                      <a:r>
                        <a:rPr lang="en-US" sz="1100" b="0" i="0" u="none" strike="noStrike" dirty="0" smtClean="0">
                          <a:solidFill>
                            <a:srgbClr val="FF0000"/>
                          </a:solidFill>
                          <a:latin typeface="ＭＳ Ｐゴシック"/>
                        </a:rPr>
                        <a:t>B02</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.75</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.84</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上腕骨の長さの差が</a:t>
                      </a:r>
                      <a:r>
                        <a:rPr lang="en-US" altLang="ja-JP" sz="1100" b="0" i="0" u="none" strike="noStrike" dirty="0">
                          <a:solidFill>
                            <a:srgbClr val="000000"/>
                          </a:solidFill>
                          <a:latin typeface="Times New Roman"/>
                        </a:rPr>
                        <a:t>4cm</a:t>
                      </a:r>
                      <a:r>
                        <a:rPr lang="ja-JP" altLang="en-US" sz="1100" b="0" i="0" u="none" strike="noStrike" dirty="0">
                          <a:solidFill>
                            <a:srgbClr val="000000"/>
                          </a:solidFill>
                          <a:latin typeface="ＭＳ Ｐ明朝"/>
                        </a:rPr>
                        <a:t>のとき，身長の差を式を用いて推定する</a:t>
                      </a:r>
                    </a:p>
                  </a:txBody>
                  <a:tcPr marL="0" marR="0" marT="0" marB="0" anchor="ctr"/>
                </a:tc>
                <a:tc>
                  <a:txBody>
                    <a:bodyPr/>
                    <a:lstStyle/>
                    <a:p>
                      <a:pPr algn="l" fontAlgn="ctr"/>
                      <a:r>
                        <a:rPr lang="ja-JP" altLang="en-US" sz="1100" b="0" i="0" u="none" strike="noStrike" dirty="0">
                          <a:solidFill>
                            <a:srgbClr val="000000"/>
                          </a:solidFill>
                          <a:latin typeface="ＭＳ Ｐ明朝"/>
                        </a:rPr>
                        <a:t>言葉で表された式の特徴から数学的な意味を考え，事象を式の意味に即して解釈することができる</a:t>
                      </a:r>
                    </a:p>
                  </a:txBody>
                  <a:tcPr marL="0" marR="0" marT="0" marB="0" anchor="ctr"/>
                </a:tc>
              </a:tr>
              <a:tr h="328626">
                <a:tc>
                  <a:txBody>
                    <a:bodyPr/>
                    <a:lstStyle/>
                    <a:p>
                      <a:pPr algn="ctr" fontAlgn="ctr"/>
                      <a:r>
                        <a:rPr lang="en-US" sz="1100" b="0" i="0" u="none" strike="noStrike" dirty="0" smtClean="0">
                          <a:solidFill>
                            <a:srgbClr val="FF0000"/>
                          </a:solidFill>
                          <a:latin typeface="ＭＳ Ｐゴシック"/>
                        </a:rPr>
                        <a:t>A30</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.12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.22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.77</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.81</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一次関数の式からグラフの傾きを求める</a:t>
                      </a:r>
                    </a:p>
                  </a:txBody>
                  <a:tcPr marL="0" marR="0" marT="0" marB="0" anchor="ctr"/>
                </a:tc>
                <a:tc>
                  <a:txBody>
                    <a:bodyPr/>
                    <a:lstStyle/>
                    <a:p>
                      <a:pPr algn="l" fontAlgn="ctr"/>
                      <a:r>
                        <a:rPr lang="en-US" altLang="ja-JP" sz="1100" b="0" i="1" u="none" strike="noStrike" dirty="0">
                          <a:solidFill>
                            <a:srgbClr val="000000"/>
                          </a:solidFill>
                          <a:latin typeface="Times New Roman"/>
                        </a:rPr>
                        <a:t>y</a:t>
                      </a:r>
                      <a:r>
                        <a:rPr lang="ja-JP" altLang="en-US" sz="1100" b="0" i="0" u="none" strike="noStrike" dirty="0">
                          <a:solidFill>
                            <a:srgbClr val="000000"/>
                          </a:solidFill>
                          <a:latin typeface="ＭＳ Ｐ明朝"/>
                        </a:rPr>
                        <a:t>＝</a:t>
                      </a:r>
                      <a:r>
                        <a:rPr lang="en-US" altLang="ja-JP" sz="1100" b="0" i="1" u="none" strike="noStrike" dirty="0">
                          <a:solidFill>
                            <a:srgbClr val="000000"/>
                          </a:solidFill>
                          <a:latin typeface="Times New Roman"/>
                        </a:rPr>
                        <a:t>ax</a:t>
                      </a:r>
                      <a:r>
                        <a:rPr lang="ja-JP" altLang="en-US" sz="1100" b="0" i="0" u="none" strike="noStrike" dirty="0">
                          <a:solidFill>
                            <a:srgbClr val="000000"/>
                          </a:solidFill>
                          <a:latin typeface="ＭＳ Ｐ明朝"/>
                        </a:rPr>
                        <a:t>＋</a:t>
                      </a:r>
                      <a:r>
                        <a:rPr lang="en-US" altLang="ja-JP" sz="1100" b="0" i="1" u="none" strike="noStrike" dirty="0">
                          <a:solidFill>
                            <a:srgbClr val="000000"/>
                          </a:solidFill>
                          <a:latin typeface="Times New Roman"/>
                        </a:rPr>
                        <a:t>b </a:t>
                      </a:r>
                      <a:r>
                        <a:rPr lang="ja-JP" altLang="en-US" sz="1100" b="0" i="0" u="none" strike="noStrike" dirty="0">
                          <a:solidFill>
                            <a:srgbClr val="000000"/>
                          </a:solidFill>
                          <a:latin typeface="ＭＳ Ｐ明朝"/>
                        </a:rPr>
                        <a:t>の</a:t>
                      </a:r>
                      <a:r>
                        <a:rPr lang="ja-JP" altLang="en-US" sz="1100" b="0" i="0" u="none" strike="noStrike" dirty="0">
                          <a:solidFill>
                            <a:srgbClr val="000000"/>
                          </a:solidFill>
                          <a:latin typeface="Times New Roman"/>
                        </a:rPr>
                        <a:t> </a:t>
                      </a:r>
                      <a:r>
                        <a:rPr lang="en-US" altLang="ja-JP" sz="1100" b="0" i="1" u="none" strike="noStrike" dirty="0">
                          <a:solidFill>
                            <a:srgbClr val="000000"/>
                          </a:solidFill>
                          <a:latin typeface="Times New Roman"/>
                        </a:rPr>
                        <a:t>a </a:t>
                      </a:r>
                      <a:r>
                        <a:rPr lang="ja-JP" altLang="en-US" sz="1100" b="0" i="0" u="none" strike="noStrike" dirty="0">
                          <a:solidFill>
                            <a:srgbClr val="000000"/>
                          </a:solidFill>
                          <a:latin typeface="ＭＳ Ｐ明朝"/>
                        </a:rPr>
                        <a:t>がグラフの傾きであることを理解している</a:t>
                      </a:r>
                      <a:endParaRPr lang="ja-JP" altLang="en-US" sz="1100" b="0" i="1" u="none" strike="noStrike" dirty="0">
                        <a:solidFill>
                          <a:srgbClr val="000000"/>
                        </a:solidFill>
                        <a:latin typeface="Times New Roman"/>
                      </a:endParaRP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A27</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dirty="0">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.11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.22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.49</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.79</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.87</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比例のグラフ上に，</a:t>
                      </a:r>
                      <a:r>
                        <a:rPr lang="en-US" altLang="ja-JP" sz="1100" b="0" i="1" u="none" strike="noStrike" dirty="0">
                          <a:solidFill>
                            <a:srgbClr val="000000"/>
                          </a:solidFill>
                          <a:latin typeface="Times New Roman"/>
                        </a:rPr>
                        <a:t>x</a:t>
                      </a:r>
                      <a:r>
                        <a:rPr lang="ja-JP" altLang="en-US" sz="1100" b="0" i="0" u="none" strike="noStrike" dirty="0">
                          <a:solidFill>
                            <a:srgbClr val="000000"/>
                          </a:solidFill>
                          <a:latin typeface="ＭＳ Ｐ明朝"/>
                        </a:rPr>
                        <a:t>の変域に対応する部分を図示する</a:t>
                      </a:r>
                    </a:p>
                  </a:txBody>
                  <a:tcPr marL="0" marR="0" marT="0" marB="0" anchor="ctr"/>
                </a:tc>
                <a:tc>
                  <a:txBody>
                    <a:bodyPr/>
                    <a:lstStyle/>
                    <a:p>
                      <a:pPr algn="l" fontAlgn="ctr"/>
                      <a:r>
                        <a:rPr lang="en-US" altLang="ja-JP" sz="1100" b="0" i="1" u="none" strike="noStrike">
                          <a:solidFill>
                            <a:srgbClr val="000000"/>
                          </a:solidFill>
                          <a:latin typeface="Times New Roman"/>
                        </a:rPr>
                        <a:t>x</a:t>
                      </a:r>
                      <a:r>
                        <a:rPr lang="ja-JP" altLang="en-US" sz="1100" b="0" i="0" u="none" strike="noStrike">
                          <a:solidFill>
                            <a:srgbClr val="000000"/>
                          </a:solidFill>
                          <a:latin typeface="ＭＳ Ｐ明朝"/>
                        </a:rPr>
                        <a:t>の変域に対応する部分を，グラフ上に表現することができる</a:t>
                      </a:r>
                      <a:endParaRPr lang="ja-JP" altLang="en-US" sz="1100" b="0" i="1" u="none" strike="noStrike">
                        <a:solidFill>
                          <a:srgbClr val="000000"/>
                        </a:solidFill>
                        <a:latin typeface="Times New Roman"/>
                      </a:endParaRPr>
                    </a:p>
                  </a:txBody>
                  <a:tcPr marL="0" marR="0" marT="0" marB="0" anchor="ctr"/>
                </a:tc>
              </a:tr>
              <a:tr h="314970">
                <a:tc>
                  <a:txBody>
                    <a:bodyPr/>
                    <a:lstStyle/>
                    <a:p>
                      <a:pPr algn="ctr" fontAlgn="ctr"/>
                      <a:r>
                        <a:rPr lang="en-US" sz="1100" b="0" i="0" u="none" strike="noStrike" dirty="0" smtClean="0">
                          <a:solidFill>
                            <a:srgbClr val="FF0000"/>
                          </a:solidFill>
                          <a:latin typeface="ＭＳ Ｐゴシック"/>
                        </a:rPr>
                        <a:t>A24</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図形</a:t>
                      </a: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.49</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.56</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.75</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.75</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証明で用いられている図が考察対象の図形の代表であることについての正しい記述を選ぶ</a:t>
                      </a:r>
                    </a:p>
                  </a:txBody>
                  <a:tcPr marL="0" marR="0" marT="0" marB="0" anchor="ctr"/>
                </a:tc>
                <a:tc>
                  <a:txBody>
                    <a:bodyPr/>
                    <a:lstStyle/>
                    <a:p>
                      <a:pPr algn="l" fontAlgn="ctr"/>
                      <a:r>
                        <a:rPr lang="ja-JP" altLang="en-US" sz="1100" b="0" i="0" u="none" strike="noStrike" dirty="0">
                          <a:solidFill>
                            <a:srgbClr val="000000"/>
                          </a:solidFill>
                          <a:latin typeface="ＭＳ Ｐ明朝"/>
                        </a:rPr>
                        <a:t>証明の意義について理解している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A16</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図形</a:t>
                      </a: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.50</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.76</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.90</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円錐と円柱の体積を比較し，正しい図を選ぶ</a:t>
                      </a:r>
                    </a:p>
                  </a:txBody>
                  <a:tcPr marL="0" marR="0" marT="0" marB="0" anchor="ctr"/>
                </a:tc>
                <a:tc>
                  <a:txBody>
                    <a:bodyPr/>
                    <a:lstStyle/>
                    <a:p>
                      <a:pPr algn="l" fontAlgn="ctr"/>
                      <a:r>
                        <a:rPr lang="ja-JP" altLang="en-US" sz="1100" b="0" i="0" u="none" strike="noStrike" dirty="0">
                          <a:solidFill>
                            <a:srgbClr val="000000"/>
                          </a:solidFill>
                          <a:latin typeface="ＭＳ Ｐ明朝"/>
                        </a:rPr>
                        <a:t>円錐の体積を，底面が合同で高さが等しい円柱の体積との関係から理解している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A15</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図形</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.47</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.60</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.67</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.90</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.99</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直方体において，与えられた面に垂直な辺を書く</a:t>
                      </a:r>
                    </a:p>
                  </a:txBody>
                  <a:tcPr marL="0" marR="0" marT="0" marB="0" anchor="ctr"/>
                </a:tc>
                <a:tc>
                  <a:txBody>
                    <a:bodyPr/>
                    <a:lstStyle/>
                    <a:p>
                      <a:pPr algn="l" fontAlgn="ctr"/>
                      <a:r>
                        <a:rPr lang="ja-JP" altLang="en-US" sz="1100" b="0" i="0" u="none" strike="noStrike" dirty="0">
                          <a:solidFill>
                            <a:srgbClr val="000000"/>
                          </a:solidFill>
                          <a:latin typeface="ＭＳ Ｐ明朝"/>
                        </a:rPr>
                        <a:t>空間における直線や平面の位置関係（面と辺の垂直）について理解している</a:t>
                      </a:r>
                    </a:p>
                  </a:txBody>
                  <a:tcPr marL="0" marR="0" marT="0" marB="0" anchor="ctr"/>
                </a:tc>
              </a:tr>
              <a:tr h="300860">
                <a:tc>
                  <a:txBody>
                    <a:bodyPr/>
                    <a:lstStyle/>
                    <a:p>
                      <a:pPr algn="ctr" fontAlgn="ctr"/>
                      <a:r>
                        <a:rPr lang="en-US" sz="1100" b="0" i="0" u="none" strike="noStrike" dirty="0" smtClean="0">
                          <a:solidFill>
                            <a:srgbClr val="FF0000"/>
                          </a:solidFill>
                          <a:latin typeface="ＭＳ Ｐゴシック"/>
                        </a:rPr>
                        <a:t>B12</a:t>
                      </a:r>
                      <a:endParaRPr lang="en-US" sz="1100" b="0" i="0" u="none" strike="noStrike" dirty="0">
                        <a:solidFill>
                          <a:srgbClr val="FF0000"/>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図形</a:t>
                      </a: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.38</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FF0000"/>
                          </a:solidFill>
                          <a:latin typeface="ＭＳ Ｐゴシック"/>
                        </a:rPr>
                        <a:t>.90</a:t>
                      </a:r>
                      <a:endParaRPr lang="en-US" altLang="ja-JP" sz="1400" b="1" i="0" u="none" strike="noStrike" dirty="0">
                        <a:solidFill>
                          <a:srgbClr val="FF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FF0000"/>
                          </a:solidFill>
                          <a:latin typeface="ＭＳ Ｐゴシック"/>
                        </a:rPr>
                        <a:t>.96</a:t>
                      </a:r>
                      <a:endParaRPr lang="en-US" altLang="ja-JP" sz="1400" b="0" i="0" u="none" strike="noStrike" dirty="0">
                        <a:solidFill>
                          <a:srgbClr val="FF0000"/>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証明で用いた三角形の合同を根拠として，証明したこと以外に新しく分かることを選ぶ</a:t>
                      </a:r>
                    </a:p>
                  </a:txBody>
                  <a:tcPr marL="0" marR="0" marT="0" marB="0" anchor="ctr"/>
                </a:tc>
                <a:tc>
                  <a:txBody>
                    <a:bodyPr/>
                    <a:lstStyle/>
                    <a:p>
                      <a:pPr algn="l" fontAlgn="ctr"/>
                      <a:r>
                        <a:rPr lang="ja-JP" altLang="en-US" sz="1100" b="0" i="0" u="none" strike="noStrike" dirty="0">
                          <a:solidFill>
                            <a:srgbClr val="000000"/>
                          </a:solidFill>
                          <a:latin typeface="ＭＳ Ｐ明朝"/>
                        </a:rPr>
                        <a:t>証明を振り返って考えることができる</a:t>
                      </a:r>
                    </a:p>
                  </a:txBody>
                  <a:tcPr marL="0" marR="0" marT="0" marB="0" anchor="ctr"/>
                </a:tc>
              </a:tr>
              <a:tr h="300860">
                <a:tc>
                  <a:txBody>
                    <a:bodyPr/>
                    <a:lstStyle/>
                    <a:p>
                      <a:pPr algn="ctr" fontAlgn="ctr"/>
                      <a:r>
                        <a:rPr lang="en-US" sz="1100" b="0" i="0" u="none" strike="noStrike" dirty="0" smtClean="0">
                          <a:solidFill>
                            <a:srgbClr val="0000CC"/>
                          </a:solidFill>
                          <a:latin typeface="ＭＳ Ｐゴシック"/>
                        </a:rPr>
                        <a:t>A03</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.52</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a:t>
                      </a:r>
                      <a:r>
                        <a:rPr lang="en-US" altLang="ja-JP" sz="1400" b="0" i="0" u="none" strike="noStrike" dirty="0">
                          <a:solidFill>
                            <a:srgbClr val="000000"/>
                          </a:solidFill>
                          <a:latin typeface="ＭＳ Ｐゴシック"/>
                        </a:rPr>
                        <a:t>62</a:t>
                      </a: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.79</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.91</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.96</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en-US" altLang="ja-JP" sz="1100" b="0" i="0" u="none" strike="noStrike">
                          <a:solidFill>
                            <a:srgbClr val="000000"/>
                          </a:solidFill>
                          <a:latin typeface="Times New Roman"/>
                        </a:rPr>
                        <a:t>2×(</a:t>
                      </a:r>
                      <a:r>
                        <a:rPr lang="ja-JP" altLang="en-US" sz="1100" b="0" i="0" u="none" strike="noStrike">
                          <a:solidFill>
                            <a:srgbClr val="000000"/>
                          </a:solidFill>
                          <a:latin typeface="ＭＳ Ｐ明朝"/>
                        </a:rPr>
                        <a:t>－</a:t>
                      </a:r>
                      <a:r>
                        <a:rPr lang="en-US" altLang="ja-JP" sz="1100" b="0" i="0" u="none" strike="noStrike">
                          <a:solidFill>
                            <a:srgbClr val="000000"/>
                          </a:solidFill>
                          <a:latin typeface="Times New Roman"/>
                        </a:rPr>
                        <a:t>3</a:t>
                      </a:r>
                      <a:r>
                        <a:rPr lang="en-US" altLang="ja-JP" sz="1100" b="0" i="0" u="none" strike="noStrike" baseline="30000">
                          <a:solidFill>
                            <a:srgbClr val="000000"/>
                          </a:solidFill>
                          <a:latin typeface="Times New Roman"/>
                        </a:rPr>
                        <a:t>2</a:t>
                      </a:r>
                      <a:r>
                        <a:rPr lang="en-US" altLang="ja-JP" sz="1100" b="0" i="0" u="none" strike="noStrike">
                          <a:solidFill>
                            <a:srgbClr val="000000"/>
                          </a:solidFill>
                          <a:latin typeface="Times New Roman"/>
                        </a:rPr>
                        <a:t>) </a:t>
                      </a:r>
                      <a:r>
                        <a:rPr lang="ja-JP" altLang="en-US" sz="1100" b="0" i="0" u="none" strike="noStrike">
                          <a:solidFill>
                            <a:srgbClr val="000000"/>
                          </a:solidFill>
                          <a:latin typeface="ＭＳ Ｐ明朝"/>
                        </a:rPr>
                        <a:t>を計算する</a:t>
                      </a:r>
                      <a:endParaRPr lang="ja-JP" altLang="en-US" sz="1100" b="0" i="0" u="none" strike="noStrike">
                        <a:solidFill>
                          <a:srgbClr val="000000"/>
                        </a:solidFill>
                        <a:latin typeface="Times New Roman"/>
                      </a:endParaRPr>
                    </a:p>
                  </a:txBody>
                  <a:tcPr marL="0" marR="0" marT="0" marB="0" anchor="ctr"/>
                </a:tc>
                <a:tc>
                  <a:txBody>
                    <a:bodyPr/>
                    <a:lstStyle/>
                    <a:p>
                      <a:pPr algn="l" fontAlgn="ctr"/>
                      <a:r>
                        <a:rPr lang="ja-JP" altLang="en-US" sz="1100" b="0" i="0" u="none" strike="noStrike" dirty="0">
                          <a:solidFill>
                            <a:srgbClr val="000000"/>
                          </a:solidFill>
                          <a:latin typeface="ＭＳ Ｐ明朝"/>
                        </a:rPr>
                        <a:t>指数を含む正の数と負の数の計算をすることができる</a:t>
                      </a:r>
                    </a:p>
                  </a:txBody>
                  <a:tcPr marL="0" marR="0" marT="0" marB="0" anchor="ctr"/>
                </a:tc>
              </a:tr>
              <a:tr h="300860">
                <a:tc>
                  <a:txBody>
                    <a:bodyPr/>
                    <a:lstStyle/>
                    <a:p>
                      <a:pPr algn="ctr" fontAlgn="ctr"/>
                      <a:r>
                        <a:rPr lang="en-US" sz="1100" b="0" i="0" u="none" strike="noStrike" dirty="0" smtClean="0">
                          <a:solidFill>
                            <a:srgbClr val="0000CC"/>
                          </a:solidFill>
                          <a:latin typeface="ＭＳ Ｐゴシック"/>
                        </a:rPr>
                        <a:t>B04</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.85</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.85</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.86</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en-US" altLang="ja-JP" sz="1100" b="0" i="0" u="none" strike="noStrike" dirty="0">
                          <a:solidFill>
                            <a:srgbClr val="000000"/>
                          </a:solidFill>
                          <a:latin typeface="Times New Roman"/>
                        </a:rPr>
                        <a:t>82</a:t>
                      </a:r>
                      <a:r>
                        <a:rPr lang="ja-JP" altLang="en-US" sz="1100" b="0" i="0" u="none" strike="noStrike" dirty="0">
                          <a:solidFill>
                            <a:srgbClr val="000000"/>
                          </a:solidFill>
                          <a:latin typeface="ＭＳ Ｐ明朝"/>
                        </a:rPr>
                        <a:t>と，</a:t>
                      </a:r>
                      <a:r>
                        <a:rPr lang="en-US" altLang="ja-JP" sz="1100" b="0" i="0" u="none" strike="noStrike" dirty="0">
                          <a:solidFill>
                            <a:srgbClr val="000000"/>
                          </a:solidFill>
                          <a:latin typeface="Times New Roman"/>
                        </a:rPr>
                        <a:t>82</a:t>
                      </a:r>
                      <a:r>
                        <a:rPr lang="ja-JP" altLang="en-US" sz="1100" b="0" i="0" u="none" strike="noStrike" dirty="0">
                          <a:solidFill>
                            <a:srgbClr val="000000"/>
                          </a:solidFill>
                          <a:latin typeface="ＭＳ Ｐ明朝"/>
                        </a:rPr>
                        <a:t>の十の位の数と一の位の数を入れかえた数との和を，式で表す</a:t>
                      </a:r>
                      <a:endParaRPr lang="ja-JP" altLang="en-US" sz="1100" b="0" i="0" u="none" strike="noStrike" dirty="0">
                        <a:solidFill>
                          <a:srgbClr val="000000"/>
                        </a:solidFill>
                        <a:latin typeface="Times New Roman"/>
                      </a:endParaRPr>
                    </a:p>
                  </a:txBody>
                  <a:tcPr marL="0" marR="0" marT="0" marB="0" anchor="ctr"/>
                </a:tc>
                <a:tc>
                  <a:txBody>
                    <a:bodyPr/>
                    <a:lstStyle/>
                    <a:p>
                      <a:pPr algn="l" fontAlgn="ctr"/>
                      <a:r>
                        <a:rPr lang="ja-JP" altLang="en-US" sz="1100" b="0" i="0" u="none" strike="noStrike" dirty="0">
                          <a:solidFill>
                            <a:srgbClr val="000000"/>
                          </a:solidFill>
                          <a:latin typeface="ＭＳ Ｐ明朝"/>
                        </a:rPr>
                        <a:t>問題場面における考察の対象を明確にとらえている</a:t>
                      </a:r>
                    </a:p>
                  </a:txBody>
                  <a:tcPr marL="0" marR="0" marT="0" marB="0" anchor="ctr"/>
                </a:tc>
              </a:tr>
              <a:tr h="216246">
                <a:tc>
                  <a:txBody>
                    <a:bodyPr/>
                    <a:lstStyle/>
                    <a:p>
                      <a:pPr algn="ctr" fontAlgn="ctr"/>
                      <a:r>
                        <a:rPr lang="en-US" sz="1100" b="0" i="0" u="none" strike="noStrike" dirty="0" smtClean="0">
                          <a:solidFill>
                            <a:srgbClr val="0000CC"/>
                          </a:solidFill>
                          <a:latin typeface="ＭＳ Ｐゴシック"/>
                        </a:rPr>
                        <a:t>A12</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数と式</a:t>
                      </a: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.89</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.95</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.97</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dirty="0">
                          <a:solidFill>
                            <a:srgbClr val="000000"/>
                          </a:solidFill>
                          <a:latin typeface="ＭＳ Ｐ明朝"/>
                        </a:rPr>
                        <a:t>連立方程式</a:t>
                      </a:r>
                      <a:r>
                        <a:rPr lang="ja-JP" altLang="en-US" sz="1100" b="0" i="0" u="none" strike="noStrike" dirty="0">
                          <a:solidFill>
                            <a:srgbClr val="000000"/>
                          </a:solidFill>
                          <a:latin typeface="Times New Roman"/>
                        </a:rPr>
                        <a:t> </a:t>
                      </a:r>
                      <a:r>
                        <a:rPr lang="en-US" altLang="ja-JP" sz="1100" b="0" i="0" u="none" strike="noStrike" dirty="0">
                          <a:solidFill>
                            <a:srgbClr val="000000"/>
                          </a:solidFill>
                          <a:latin typeface="Times New Roman"/>
                        </a:rPr>
                        <a:t>y</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3x</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1</a:t>
                      </a:r>
                      <a:r>
                        <a:rPr lang="ja-JP" altLang="en-US" sz="1100" b="0" i="0" u="none" strike="noStrike" dirty="0" err="1">
                          <a:solidFill>
                            <a:srgbClr val="000000"/>
                          </a:solidFill>
                          <a:latin typeface="ＭＳ Ｐ明朝"/>
                        </a:rPr>
                        <a:t>，</a:t>
                      </a:r>
                      <a:r>
                        <a:rPr lang="en-US" altLang="ja-JP" sz="1100" b="0" i="0" u="none" strike="noStrike" dirty="0">
                          <a:solidFill>
                            <a:srgbClr val="000000"/>
                          </a:solidFill>
                          <a:latin typeface="Times New Roman"/>
                        </a:rPr>
                        <a:t>3x</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2y</a:t>
                      </a:r>
                      <a:r>
                        <a:rPr lang="ja-JP" altLang="en-US" sz="1100" b="0" i="0" u="none" strike="noStrike" dirty="0">
                          <a:solidFill>
                            <a:srgbClr val="000000"/>
                          </a:solidFill>
                          <a:latin typeface="ＭＳ Ｐ明朝"/>
                        </a:rPr>
                        <a:t>＝</a:t>
                      </a:r>
                      <a:r>
                        <a:rPr lang="en-US" altLang="ja-JP" sz="1100" b="0" i="0" u="none" strike="noStrike" dirty="0">
                          <a:solidFill>
                            <a:srgbClr val="000000"/>
                          </a:solidFill>
                          <a:latin typeface="Times New Roman"/>
                        </a:rPr>
                        <a:t>16 </a:t>
                      </a:r>
                      <a:r>
                        <a:rPr lang="ja-JP" altLang="en-US" sz="1100" b="0" i="0" u="none" strike="noStrike" dirty="0">
                          <a:solidFill>
                            <a:srgbClr val="000000"/>
                          </a:solidFill>
                          <a:latin typeface="ＭＳ Ｐ明朝"/>
                        </a:rPr>
                        <a:t>を解く</a:t>
                      </a:r>
                    </a:p>
                  </a:txBody>
                  <a:tcPr marL="0" marR="0" marT="0" marB="0" anchor="ctr"/>
                </a:tc>
                <a:tc>
                  <a:txBody>
                    <a:bodyPr/>
                    <a:lstStyle/>
                    <a:p>
                      <a:pPr algn="l" fontAlgn="ctr"/>
                      <a:r>
                        <a:rPr lang="ja-JP" altLang="en-US" sz="1100" b="0" i="0" u="none" strike="noStrike" dirty="0">
                          <a:solidFill>
                            <a:srgbClr val="000000"/>
                          </a:solidFill>
                          <a:latin typeface="ＭＳ Ｐ明朝"/>
                        </a:rPr>
                        <a:t>簡単な連立二元一次方程式を解くことができる</a:t>
                      </a:r>
                    </a:p>
                  </a:txBody>
                  <a:tcPr marL="0" marR="0" marT="0" marB="0" anchor="ctr"/>
                </a:tc>
              </a:tr>
              <a:tr h="259506">
                <a:tc>
                  <a:txBody>
                    <a:bodyPr/>
                    <a:lstStyle/>
                    <a:p>
                      <a:pPr algn="ctr" fontAlgn="ctr"/>
                      <a:r>
                        <a:rPr lang="en-US" sz="1100" b="0" i="0" u="none" strike="noStrike" dirty="0" smtClean="0">
                          <a:solidFill>
                            <a:srgbClr val="0000CC"/>
                          </a:solidFill>
                          <a:latin typeface="ＭＳ Ｐゴシック"/>
                        </a:rPr>
                        <a:t>A28</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.68</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.77</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.92</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.96</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反比例のグラフ上の点の座標を求める</a:t>
                      </a:r>
                    </a:p>
                  </a:txBody>
                  <a:tcPr marL="0" marR="0" marT="0" marB="0" anchor="ctr"/>
                </a:tc>
                <a:tc>
                  <a:txBody>
                    <a:bodyPr/>
                    <a:lstStyle/>
                    <a:p>
                      <a:pPr algn="l" fontAlgn="ctr"/>
                      <a:r>
                        <a:rPr lang="ja-JP" altLang="en-US" sz="1100" b="0" i="0" u="none" strike="noStrike" dirty="0">
                          <a:solidFill>
                            <a:srgbClr val="000000"/>
                          </a:solidFill>
                          <a:latin typeface="ＭＳ Ｐ明朝"/>
                        </a:rPr>
                        <a:t>グラフ上の点の座標の表し方を理解している</a:t>
                      </a:r>
                    </a:p>
                  </a:txBody>
                  <a:tcPr marL="0" marR="0" marT="0" marB="0" anchor="ctr"/>
                </a:tc>
              </a:tr>
              <a:tr h="211544">
                <a:tc>
                  <a:txBody>
                    <a:bodyPr/>
                    <a:lstStyle/>
                    <a:p>
                      <a:pPr algn="ctr" fontAlgn="ctr"/>
                      <a:r>
                        <a:rPr lang="en-US" sz="1100" b="0" i="0" u="none" strike="noStrike" dirty="0" smtClean="0">
                          <a:solidFill>
                            <a:srgbClr val="0000CC"/>
                          </a:solidFill>
                          <a:latin typeface="ＭＳ Ｐゴシック"/>
                        </a:rPr>
                        <a:t>B13</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.58</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.80</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.90</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.93</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５つの湖から２つの湖を選ぶ組合せの総数を求める</a:t>
                      </a:r>
                    </a:p>
                  </a:txBody>
                  <a:tcPr marL="0" marR="0" marT="0" marB="0" anchor="ctr"/>
                </a:tc>
                <a:tc>
                  <a:txBody>
                    <a:bodyPr/>
                    <a:lstStyle/>
                    <a:p>
                      <a:pPr algn="l" fontAlgn="ctr"/>
                      <a:r>
                        <a:rPr lang="ja-JP" altLang="en-US" sz="1100" b="0" i="0" u="none" strike="noStrike" dirty="0">
                          <a:solidFill>
                            <a:srgbClr val="000000"/>
                          </a:solidFill>
                          <a:latin typeface="ＭＳ Ｐ明朝"/>
                        </a:rPr>
                        <a:t>与えられた情報を分類整理することができる</a:t>
                      </a:r>
                    </a:p>
                  </a:txBody>
                  <a:tcPr marL="0" marR="0" marT="0" marB="0" anchor="ctr"/>
                </a:tc>
              </a:tr>
              <a:tr h="210602">
                <a:tc>
                  <a:txBody>
                    <a:bodyPr/>
                    <a:lstStyle/>
                    <a:p>
                      <a:pPr algn="ctr" fontAlgn="ctr"/>
                      <a:r>
                        <a:rPr lang="en-US" sz="1100" b="0" i="0" u="none" strike="noStrike" dirty="0" smtClean="0">
                          <a:solidFill>
                            <a:srgbClr val="0000CC"/>
                          </a:solidFill>
                          <a:latin typeface="ＭＳ Ｐゴシック"/>
                        </a:rPr>
                        <a:t>A26</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.46</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.84</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.88</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.94</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反比例の性質を表した記述を選ぶ</a:t>
                      </a:r>
                    </a:p>
                  </a:txBody>
                  <a:tcPr marL="0" marR="0" marT="0" marB="0" anchor="ctr"/>
                </a:tc>
                <a:tc>
                  <a:txBody>
                    <a:bodyPr/>
                    <a:lstStyle/>
                    <a:p>
                      <a:pPr algn="l" fontAlgn="ctr"/>
                      <a:r>
                        <a:rPr lang="ja-JP" altLang="en-US" sz="1100" b="0" i="0" u="none" strike="noStrike" dirty="0">
                          <a:solidFill>
                            <a:srgbClr val="000000"/>
                          </a:solidFill>
                          <a:latin typeface="ＭＳ Ｐ明朝"/>
                        </a:rPr>
                        <a:t>反比例の意味を理解している</a:t>
                      </a:r>
                    </a:p>
                  </a:txBody>
                  <a:tcPr marL="0" marR="0" marT="0" marB="0" anchor="ctr"/>
                </a:tc>
              </a:tr>
              <a:tr h="300860">
                <a:tc>
                  <a:txBody>
                    <a:bodyPr/>
                    <a:lstStyle/>
                    <a:p>
                      <a:pPr algn="ctr" fontAlgn="ctr"/>
                      <a:r>
                        <a:rPr lang="en-US" sz="1100" b="0" i="0" u="none" strike="noStrike" dirty="0" smtClean="0">
                          <a:solidFill>
                            <a:srgbClr val="0000CC"/>
                          </a:solidFill>
                          <a:latin typeface="ＭＳ Ｐゴシック"/>
                        </a:rPr>
                        <a:t>A25</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.45</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.87</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.93</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.93</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数量の関係が比例になるものを選ぶ</a:t>
                      </a:r>
                    </a:p>
                  </a:txBody>
                  <a:tcPr marL="0" marR="0" marT="0" marB="0" anchor="ctr"/>
                </a:tc>
                <a:tc>
                  <a:txBody>
                    <a:bodyPr/>
                    <a:lstStyle/>
                    <a:p>
                      <a:pPr algn="l" fontAlgn="ctr"/>
                      <a:r>
                        <a:rPr lang="ja-JP" altLang="en-US" sz="1100" b="0" i="0" u="none" strike="noStrike" dirty="0">
                          <a:solidFill>
                            <a:srgbClr val="000000"/>
                          </a:solidFill>
                          <a:latin typeface="ＭＳ Ｐ明朝"/>
                        </a:rPr>
                        <a:t>具体的な事象の中には，比例を用いてとらえられるものがあることを理解している</a:t>
                      </a:r>
                    </a:p>
                  </a:txBody>
                  <a:tcPr marL="0" marR="0" marT="0" marB="0" anchor="ctr"/>
                </a:tc>
              </a:tr>
              <a:tr h="300860">
                <a:tc>
                  <a:txBody>
                    <a:bodyPr/>
                    <a:lstStyle/>
                    <a:p>
                      <a:pPr algn="ctr" fontAlgn="ctr"/>
                      <a:r>
                        <a:rPr lang="en-US" sz="1100" b="0" i="0" u="none" strike="noStrike" dirty="0" smtClean="0">
                          <a:solidFill>
                            <a:srgbClr val="0000CC"/>
                          </a:solidFill>
                          <a:latin typeface="ＭＳ Ｐゴシック"/>
                        </a:rPr>
                        <a:t>B07</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smtClean="0">
                          <a:solidFill>
                            <a:srgbClr val="000000"/>
                          </a:solidFill>
                          <a:latin typeface="ＭＳ Ｐ明朝"/>
                        </a:rPr>
                        <a:t>数量関係</a:t>
                      </a:r>
                      <a:endParaRPr lang="ja-JP" altLang="en-US" sz="1100" b="0" i="0" u="none" strike="noStrike" dirty="0">
                        <a:solidFill>
                          <a:srgbClr val="000000"/>
                        </a:solidFill>
                        <a:latin typeface="ＭＳ Ｐ明朝"/>
                      </a:endParaRPr>
                    </a:p>
                  </a:txBody>
                  <a:tcPr marL="0" marR="0" marT="0" marB="0" anchor="ctr"/>
                </a:tc>
                <a:tc>
                  <a:txBody>
                    <a:bodyPr/>
                    <a:lstStyle/>
                    <a:p>
                      <a:pPr algn="ctr" fontAlgn="ctr"/>
                      <a:r>
                        <a:rPr lang="ja-JP" altLang="en-US" sz="1100" b="0" i="0" u="none" strike="noStrike" dirty="0">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.61</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.73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.87</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.94</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.94</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積み重ねたベニヤ板の枚数の求め方を読み，枚数を何に置きかえて考えているかを答える</a:t>
                      </a:r>
                    </a:p>
                  </a:txBody>
                  <a:tcPr marL="0" marR="0" marT="0" marB="0" anchor="ctr"/>
                </a:tc>
                <a:tc>
                  <a:txBody>
                    <a:bodyPr/>
                    <a:lstStyle/>
                    <a:p>
                      <a:pPr algn="l" fontAlgn="ctr"/>
                      <a:r>
                        <a:rPr lang="ja-JP" altLang="en-US" sz="1100" b="0" i="0" u="none" strike="noStrike" dirty="0">
                          <a:solidFill>
                            <a:srgbClr val="000000"/>
                          </a:solidFill>
                          <a:latin typeface="ＭＳ Ｐ明朝"/>
                        </a:rPr>
                        <a:t>事象における数量の関係を見いだし，何と何の関係が利用されているかを明らかにできる</a:t>
                      </a:r>
                    </a:p>
                  </a:txBody>
                  <a:tcPr marL="0" marR="0" marT="0" marB="0" anchor="ctr"/>
                </a:tc>
              </a:tr>
              <a:tr h="210602">
                <a:tc>
                  <a:txBody>
                    <a:bodyPr/>
                    <a:lstStyle/>
                    <a:p>
                      <a:pPr algn="ctr" fontAlgn="ctr"/>
                      <a:r>
                        <a:rPr lang="en-US" sz="1100" b="0" i="0" u="none" strike="noStrike" dirty="0" smtClean="0">
                          <a:solidFill>
                            <a:srgbClr val="0000CC"/>
                          </a:solidFill>
                          <a:latin typeface="ＭＳ Ｐゴシック"/>
                        </a:rPr>
                        <a:t>A20</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dirty="0">
                          <a:solidFill>
                            <a:srgbClr val="000000"/>
                          </a:solidFill>
                          <a:latin typeface="ＭＳ Ｐ明朝"/>
                        </a:rPr>
                        <a:t>図形</a:t>
                      </a:r>
                    </a:p>
                  </a:txBody>
                  <a:tcPr marL="0" marR="0" marT="0" marB="0" anchor="ctr"/>
                </a:tc>
                <a:tc>
                  <a:txBody>
                    <a:bodyPr/>
                    <a:lstStyle/>
                    <a:p>
                      <a:pPr algn="ctr" fontAlgn="ctr"/>
                      <a:r>
                        <a:rPr lang="ja-JP" altLang="en-US" sz="1100" b="0" i="0" u="none" strike="noStrike" dirty="0">
                          <a:solidFill>
                            <a:srgbClr val="000000"/>
                          </a:solidFill>
                          <a:latin typeface="ＭＳ Ｐ明朝"/>
                        </a:rPr>
                        <a:t>短答</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.33</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.50</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.77</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.86</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.96</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円周角の大きさを求める</a:t>
                      </a:r>
                    </a:p>
                  </a:txBody>
                  <a:tcPr marL="0" marR="0" marT="0" marB="0" anchor="ctr"/>
                </a:tc>
                <a:tc>
                  <a:txBody>
                    <a:bodyPr/>
                    <a:lstStyle/>
                    <a:p>
                      <a:pPr algn="l" fontAlgn="ctr"/>
                      <a:r>
                        <a:rPr lang="ja-JP" altLang="en-US" sz="1100" b="0" i="0" u="none" strike="noStrike" dirty="0">
                          <a:solidFill>
                            <a:srgbClr val="000000"/>
                          </a:solidFill>
                          <a:latin typeface="ＭＳ Ｐ明朝"/>
                        </a:rPr>
                        <a:t>円周角の性質を理解している</a:t>
                      </a:r>
                    </a:p>
                  </a:txBody>
                  <a:tcPr marL="0" marR="0" marT="0" marB="0" anchor="ctr"/>
                </a:tc>
              </a:tr>
              <a:tr h="236024">
                <a:tc>
                  <a:txBody>
                    <a:bodyPr/>
                    <a:lstStyle/>
                    <a:p>
                      <a:pPr algn="ctr" fontAlgn="ctr"/>
                      <a:r>
                        <a:rPr lang="en-US" sz="1100" b="0" i="0" u="none" strike="noStrike" dirty="0" smtClean="0">
                          <a:solidFill>
                            <a:srgbClr val="0000CC"/>
                          </a:solidFill>
                          <a:latin typeface="ＭＳ Ｐゴシック"/>
                        </a:rPr>
                        <a:t>B10</a:t>
                      </a:r>
                      <a:endParaRPr lang="en-US" sz="1100" b="0" i="0" u="none" strike="noStrike" dirty="0">
                        <a:solidFill>
                          <a:srgbClr val="0000CC"/>
                        </a:solidFill>
                        <a:latin typeface="ＭＳ Ｐゴシック"/>
                      </a:endParaRPr>
                    </a:p>
                  </a:txBody>
                  <a:tcPr marL="0" marR="0" marT="0" marB="0" anchor="ctr"/>
                </a:tc>
                <a:tc>
                  <a:txBody>
                    <a:bodyPr/>
                    <a:lstStyle/>
                    <a:p>
                      <a:pPr algn="ctr" fontAlgn="ctr"/>
                      <a:r>
                        <a:rPr lang="ja-JP" altLang="en-US" sz="1100" b="0" i="0" u="none" strike="noStrike">
                          <a:solidFill>
                            <a:srgbClr val="000000"/>
                          </a:solidFill>
                          <a:latin typeface="ＭＳ Ｐ明朝"/>
                        </a:rPr>
                        <a:t>図形</a:t>
                      </a:r>
                    </a:p>
                  </a:txBody>
                  <a:tcPr marL="0" marR="0" marT="0" marB="0" anchor="ctr"/>
                </a:tc>
                <a:tc>
                  <a:txBody>
                    <a:bodyPr/>
                    <a:lstStyle/>
                    <a:p>
                      <a:pPr algn="ctr" fontAlgn="ctr"/>
                      <a:r>
                        <a:rPr lang="ja-JP" altLang="en-US" sz="1100" b="0" i="0" u="none" strike="noStrike" dirty="0">
                          <a:solidFill>
                            <a:srgbClr val="000000"/>
                          </a:solidFill>
                          <a:latin typeface="ＭＳ Ｐ明朝"/>
                        </a:rPr>
                        <a:t>選択</a:t>
                      </a: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.54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00"/>
                          </a:solidFill>
                          <a:latin typeface="ＭＳ Ｐゴシック"/>
                        </a:rPr>
                        <a:t>.64</a:t>
                      </a:r>
                      <a:endParaRPr lang="en-US" altLang="ja-JP" sz="1400" b="0" i="0" u="none" strike="noStrike" dirty="0">
                        <a:solidFill>
                          <a:srgbClr val="000000"/>
                        </a:solidFill>
                        <a:latin typeface="ＭＳ Ｐゴシック"/>
                      </a:endParaRPr>
                    </a:p>
                  </a:txBody>
                  <a:tcPr marL="0" marR="0" marT="0" marB="0" anchor="ctr"/>
                </a:tc>
                <a:tc>
                  <a:txBody>
                    <a:bodyPr/>
                    <a:lstStyle/>
                    <a:p>
                      <a:pPr algn="ctr" fontAlgn="ctr"/>
                      <a:r>
                        <a:rPr lang="en-US" altLang="ja-JP" sz="1400" b="1" i="0" u="none" strike="noStrike" dirty="0" smtClean="0">
                          <a:solidFill>
                            <a:srgbClr val="0000CC"/>
                          </a:solidFill>
                          <a:latin typeface="ＭＳ Ｐゴシック"/>
                        </a:rPr>
                        <a:t>.79</a:t>
                      </a:r>
                      <a:endParaRPr lang="en-US" altLang="ja-JP" sz="1400" b="1"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.87</a:t>
                      </a:r>
                      <a:endParaRPr lang="en-US" altLang="ja-JP" sz="1400" b="0" i="0" u="none" strike="noStrike" dirty="0">
                        <a:solidFill>
                          <a:srgbClr val="0000CC"/>
                        </a:solidFill>
                        <a:latin typeface="ＭＳ Ｐゴシック"/>
                      </a:endParaRPr>
                    </a:p>
                  </a:txBody>
                  <a:tcPr marL="0" marR="0" marT="0" marB="0" anchor="ctr"/>
                </a:tc>
                <a:tc>
                  <a:txBody>
                    <a:bodyPr/>
                    <a:lstStyle/>
                    <a:p>
                      <a:pPr algn="ctr" fontAlgn="ctr"/>
                      <a:r>
                        <a:rPr lang="en-US" altLang="ja-JP" sz="1400" b="0" i="0" u="none" strike="noStrike" dirty="0" smtClean="0">
                          <a:solidFill>
                            <a:srgbClr val="0000CC"/>
                          </a:solidFill>
                          <a:latin typeface="ＭＳ Ｐゴシック"/>
                        </a:rPr>
                        <a:t>.87</a:t>
                      </a:r>
                      <a:endParaRPr lang="en-US" altLang="ja-JP" sz="1400" b="0" i="0" u="none" strike="noStrike" dirty="0">
                        <a:solidFill>
                          <a:srgbClr val="0000CC"/>
                        </a:solidFill>
                        <a:latin typeface="ＭＳ Ｐゴシック"/>
                      </a:endParaRPr>
                    </a:p>
                  </a:txBody>
                  <a:tcPr marL="0" marR="0" marT="0" marB="0" anchor="ctr"/>
                </a:tc>
                <a:tc>
                  <a:txBody>
                    <a:bodyPr/>
                    <a:lstStyle/>
                    <a:p>
                      <a:pPr algn="l" fontAlgn="ctr"/>
                      <a:r>
                        <a:rPr lang="ja-JP" altLang="en-US" sz="1100" b="0" i="0" u="none" strike="noStrike">
                          <a:solidFill>
                            <a:srgbClr val="000000"/>
                          </a:solidFill>
                          <a:latin typeface="ＭＳ Ｐ明朝"/>
                        </a:rPr>
                        <a:t>辺の長さが等しいことを証明する際に，その辺を含む三角形の合同を示せばよい理由を選ぶ</a:t>
                      </a:r>
                    </a:p>
                  </a:txBody>
                  <a:tcPr marL="0" marR="0" marT="0" marB="0" anchor="ctr"/>
                </a:tc>
                <a:tc>
                  <a:txBody>
                    <a:bodyPr/>
                    <a:lstStyle/>
                    <a:p>
                      <a:pPr algn="l" fontAlgn="ctr"/>
                      <a:r>
                        <a:rPr lang="ja-JP" altLang="en-US" sz="1100" b="0" i="0" u="none" strike="noStrike" dirty="0">
                          <a:solidFill>
                            <a:srgbClr val="000000"/>
                          </a:solidFill>
                          <a:latin typeface="ＭＳ Ｐ明朝"/>
                        </a:rPr>
                        <a:t>証明の方針を立てる際に根拠となる事柄を筋道立てて考えることができる</a:t>
                      </a:r>
                    </a:p>
                  </a:txBody>
                  <a:tcPr marL="0" marR="0" marT="0" marB="0" anchor="ct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000132"/>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ja-JP" altLang="en-US" sz="4000" b="1" dirty="0" smtClean="0">
                <a:solidFill>
                  <a:schemeClr val="bg1"/>
                </a:solidFill>
                <a:effectLst>
                  <a:outerShdw blurRad="38100" dist="38100" dir="2700000" algn="tl">
                    <a:srgbClr val="000000">
                      <a:alpha val="43137"/>
                    </a:srgbClr>
                  </a:outerShdw>
                </a:effectLst>
              </a:rPr>
              <a:t>作成された　</a:t>
            </a:r>
            <a:r>
              <a:rPr lang="en-US" altLang="ja-JP" sz="4000" b="1" dirty="0" smtClean="0">
                <a:solidFill>
                  <a:schemeClr val="bg1"/>
                </a:solidFill>
                <a:effectLst>
                  <a:outerShdw blurRad="38100" dist="38100" dir="2700000" algn="tl">
                    <a:srgbClr val="000000">
                      <a:alpha val="43137"/>
                    </a:srgbClr>
                  </a:outerShdw>
                </a:effectLst>
              </a:rPr>
              <a:t>Can-do table</a:t>
            </a:r>
            <a:endParaRPr kumimoji="1" lang="ja-JP" altLang="en-US" sz="4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8" name="コンテンツ プレースホルダ 7"/>
          <p:cNvGraphicFramePr>
            <a:graphicFrameLocks noGrp="1"/>
          </p:cNvGraphicFramePr>
          <p:nvPr>
            <p:ph sz="half" idx="1"/>
          </p:nvPr>
        </p:nvGraphicFramePr>
        <p:xfrm>
          <a:off x="214282" y="1357300"/>
          <a:ext cx="8715436" cy="5373201"/>
        </p:xfrm>
        <a:graphic>
          <a:graphicData uri="http://schemas.openxmlformats.org/drawingml/2006/table">
            <a:tbl>
              <a:tblPr firstRow="1" bandRow="1">
                <a:tableStyleId>{2D5ABB26-0587-4C30-8999-92F81FD0307C}</a:tableStyleId>
              </a:tblPr>
              <a:tblGrid>
                <a:gridCol w="500066"/>
                <a:gridCol w="3143272"/>
                <a:gridCol w="2767190"/>
                <a:gridCol w="2304908"/>
              </a:tblGrid>
              <a:tr h="289446">
                <a:tc rowSpan="2">
                  <a:txBody>
                    <a:bodyPr/>
                    <a:lstStyle/>
                    <a:p>
                      <a:pPr algn="ctr">
                        <a:spcAft>
                          <a:spcPts val="0"/>
                        </a:spcAft>
                      </a:pPr>
                      <a:r>
                        <a:rPr lang="ja-JP" altLang="en-US" sz="1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学力</a:t>
                      </a:r>
                      <a:endParaRPr lang="ja-JP" sz="1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vert="eaVert" anchor="ctr">
                    <a:lnR w="3175" cap="flat" cmpd="sng" algn="ctr">
                      <a:solidFill>
                        <a:schemeClr val="tx1"/>
                      </a:solidFill>
                      <a:prstDash val="sysDot"/>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教科学力の達成度（中学校</a:t>
                      </a:r>
                      <a:r>
                        <a:rPr lang="en-US"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3</a:t>
                      </a:r>
                      <a:r>
                        <a:rPr lang="ja-JP"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年</a:t>
                      </a:r>
                      <a:r>
                        <a:rPr lang="en-US"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4</a:t>
                      </a:r>
                      <a:r>
                        <a:rPr lang="ja-JP" sz="1800" b="1" kern="100" dirty="0">
                          <a:solidFill>
                            <a:schemeClr val="bg1"/>
                          </a:solidFill>
                          <a:effectLst>
                            <a:outerShdw blurRad="38100" dist="38100" dir="2700000" algn="tl">
                              <a:srgbClr val="000000">
                                <a:alpha val="43137"/>
                              </a:srgbClr>
                            </a:outerShdw>
                          </a:effectLst>
                          <a:latin typeface="Arial Narrow" pitchFamily="34" charset="0"/>
                          <a:ea typeface="ＭＳ ゴシック" pitchFamily="49" charset="-128"/>
                          <a:cs typeface="Times New Roman"/>
                        </a:rPr>
                        <a:t>月）</a:t>
                      </a:r>
                    </a:p>
                  </a:txBody>
                  <a:tcPr marL="68580" marR="68580" marT="0" marB="0" anchor="ctr">
                    <a:lnL w="3175" cap="flat" cmpd="sng" algn="ctr">
                      <a:solidFill>
                        <a:schemeClr val="tx1"/>
                      </a:solidFill>
                      <a:prstDash val="sysDot"/>
                      <a:round/>
                      <a:headEnd type="none" w="med" len="med"/>
                      <a:tailEnd type="none" w="med" len="med"/>
                    </a:lnL>
                    <a:lnB w="3175" cap="flat" cmpd="sng" algn="ctr">
                      <a:solidFill>
                        <a:schemeClr val="tx1"/>
                      </a:solidFill>
                      <a:prstDash val="sysDot"/>
                      <a:round/>
                      <a:headEnd type="none" w="med" len="med"/>
                      <a:tailEnd type="none" w="med" len="med"/>
                    </a:lnB>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tr>
              <a:tr h="289446">
                <a:tc vMerge="1">
                  <a:txBody>
                    <a:bodyPr/>
                    <a:lstStyle/>
                    <a:p>
                      <a:endParaRPr kumimoji="1" lang="ja-JP" altLang="en-US"/>
                    </a:p>
                  </a:txBody>
                  <a:tcPr/>
                </a:tc>
                <a:tc>
                  <a:txBody>
                    <a:bodyPr/>
                    <a:lstStyle/>
                    <a:p>
                      <a:pPr algn="ctr">
                        <a:spcAft>
                          <a:spcPts val="0"/>
                        </a:spcAft>
                      </a:pPr>
                      <a:r>
                        <a:rPr lang="ja-JP" sz="2000" b="1" kern="100" dirty="0">
                          <a:solidFill>
                            <a:schemeClr val="bg1"/>
                          </a:solidFill>
                          <a:effectLst>
                            <a:outerShdw blurRad="38100" dist="38100" dir="2700000" algn="tl">
                              <a:srgbClr val="000000">
                                <a:alpha val="43137"/>
                              </a:srgbClr>
                            </a:outerShdw>
                          </a:effectLst>
                          <a:latin typeface="ＭＳ Ｐゴシック" pitchFamily="50" charset="-128"/>
                          <a:ea typeface="ＭＳ Ｐゴシック" pitchFamily="50" charset="-128"/>
                          <a:cs typeface="Times New Roman"/>
                        </a:rPr>
                        <a:t>数と式</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spcAft>
                          <a:spcPts val="0"/>
                        </a:spcAft>
                      </a:pPr>
                      <a:r>
                        <a:rPr lang="ja-JP" sz="2000" b="1" kern="100" dirty="0">
                          <a:solidFill>
                            <a:schemeClr val="bg1"/>
                          </a:solidFill>
                          <a:effectLst>
                            <a:outerShdw blurRad="38100" dist="38100" dir="2700000" algn="tl">
                              <a:srgbClr val="000000">
                                <a:alpha val="43137"/>
                              </a:srgbClr>
                            </a:outerShdw>
                          </a:effectLst>
                          <a:latin typeface="ＭＳ Ｐゴシック" pitchFamily="50" charset="-128"/>
                          <a:ea typeface="ＭＳ Ｐゴシック" pitchFamily="50" charset="-128"/>
                          <a:cs typeface="Times New Roman"/>
                        </a:rPr>
                        <a:t>数量関係</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spcAft>
                          <a:spcPts val="0"/>
                        </a:spcAft>
                      </a:pPr>
                      <a:r>
                        <a:rPr lang="ja-JP" sz="2000" b="1" kern="100" dirty="0">
                          <a:solidFill>
                            <a:schemeClr val="bg1"/>
                          </a:solidFill>
                          <a:effectLst>
                            <a:outerShdw blurRad="38100" dist="38100" dir="2700000" algn="tl">
                              <a:srgbClr val="000000">
                                <a:alpha val="43137"/>
                              </a:srgbClr>
                            </a:outerShdw>
                          </a:effectLst>
                          <a:latin typeface="ＭＳ Ｐゴシック" pitchFamily="50" charset="-128"/>
                          <a:ea typeface="ＭＳ Ｐゴシック" pitchFamily="50" charset="-128"/>
                          <a:cs typeface="Times New Roman"/>
                        </a:rPr>
                        <a:t>図形</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276459">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５</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400" b="1" kern="100" dirty="0">
                          <a:effectLst/>
                          <a:latin typeface="ＭＳ ゴシック" pitchFamily="49" charset="-128"/>
                          <a:ea typeface="ＭＳ ゴシック" pitchFamily="49" charset="-128"/>
                          <a:cs typeface="Times New Roman"/>
                        </a:rPr>
                        <a:t>満足できる。</a:t>
                      </a: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675374">
                <a:tc vMerge="1">
                  <a:txBody>
                    <a:bodyPr/>
                    <a:lstStyle/>
                    <a:p>
                      <a:endParaRPr kumimoji="1" lang="ja-JP" altLang="en-US"/>
                    </a:p>
                  </a:txBody>
                  <a:tcPr/>
                </a:tc>
                <a:tc>
                  <a:txBody>
                    <a:bodyPr/>
                    <a:lstStyle/>
                    <a:p>
                      <a:pPr algn="just">
                        <a:spcAft>
                          <a:spcPts val="0"/>
                        </a:spcAft>
                      </a:pPr>
                      <a:r>
                        <a:rPr lang="ja-JP" sz="1400" b="1" kern="100" dirty="0">
                          <a:effectLst>
                            <a:outerShdw blurRad="38100" dist="38100" dir="2700000" algn="tl">
                              <a:srgbClr val="000000">
                                <a:alpha val="43137"/>
                              </a:srgbClr>
                            </a:outerShdw>
                          </a:effectLst>
                          <a:latin typeface="ＭＳ Ｐ明朝" pitchFamily="18" charset="-128"/>
                          <a:ea typeface="ＭＳ Ｐ明朝" pitchFamily="18" charset="-128"/>
                          <a:cs typeface="Times New Roman"/>
                        </a:rPr>
                        <a:t>文字式が表現する意味を具体的事象と関連付けたり，読み取ったり，表現したりして，活用することができる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具体的事象の関数関係</a:t>
                      </a:r>
                      <a:r>
                        <a:rPr lang="en-US" sz="1400" b="1" kern="100" dirty="0">
                          <a:effectLst/>
                          <a:latin typeface="Times New Roman" pitchFamily="18" charset="0"/>
                          <a:ea typeface="ＭＳ Ｐ明朝" pitchFamily="18" charset="-128"/>
                          <a:cs typeface="Times New Roman" pitchFamily="18" charset="0"/>
                        </a:rPr>
                        <a:t>(</a:t>
                      </a:r>
                      <a:r>
                        <a:rPr lang="en-US" sz="1400" b="1" i="1" kern="100" dirty="0">
                          <a:effectLst/>
                          <a:latin typeface="Times New Roman" pitchFamily="18" charset="0"/>
                          <a:ea typeface="ＭＳ Ｐ明朝" pitchFamily="18" charset="-128"/>
                          <a:cs typeface="Times New Roman" pitchFamily="18" charset="0"/>
                        </a:rPr>
                        <a:t>y=</a:t>
                      </a:r>
                      <a:r>
                        <a:rPr lang="en-US" sz="1400" b="1" i="1" kern="100" dirty="0" err="1">
                          <a:effectLst/>
                          <a:latin typeface="Times New Roman" pitchFamily="18" charset="0"/>
                          <a:ea typeface="ＭＳ Ｐ明朝" pitchFamily="18" charset="-128"/>
                          <a:cs typeface="Times New Roman" pitchFamily="18" charset="0"/>
                        </a:rPr>
                        <a:t>ax+b</a:t>
                      </a:r>
                      <a:r>
                        <a:rPr lang="en-US" sz="1400" b="1" i="1" kern="100" dirty="0">
                          <a:effectLst/>
                          <a:latin typeface="Times New Roman" pitchFamily="18" charset="0"/>
                          <a:ea typeface="ＭＳ Ｐ明朝" pitchFamily="18" charset="-128"/>
                          <a:cs typeface="Times New Roman" pitchFamily="18" charset="0"/>
                        </a:rPr>
                        <a:t>, </a:t>
                      </a:r>
                      <a:r>
                        <a:rPr lang="en-US" sz="1400" b="1" i="1" kern="100" dirty="0" err="1">
                          <a:effectLst/>
                          <a:latin typeface="Times New Roman" pitchFamily="18" charset="0"/>
                          <a:ea typeface="ＭＳ Ｐ明朝" pitchFamily="18" charset="-128"/>
                          <a:cs typeface="Times New Roman" pitchFamily="18" charset="0"/>
                        </a:rPr>
                        <a:t>ax+by</a:t>
                      </a:r>
                      <a:r>
                        <a:rPr lang="en-US" sz="1400" b="1" i="1" kern="100" dirty="0">
                          <a:effectLst/>
                          <a:latin typeface="Times New Roman" pitchFamily="18" charset="0"/>
                          <a:ea typeface="ＭＳ Ｐ明朝" pitchFamily="18" charset="-128"/>
                          <a:cs typeface="Times New Roman" pitchFamily="18" charset="0"/>
                        </a:rPr>
                        <a:t>=c, y=a/x</a:t>
                      </a:r>
                      <a:r>
                        <a:rPr lang="en-US" sz="1400" b="1" kern="100" dirty="0">
                          <a:effectLst/>
                          <a:latin typeface="Times New Roman" pitchFamily="18" charset="0"/>
                          <a:ea typeface="ＭＳ Ｐ明朝" pitchFamily="18" charset="-128"/>
                          <a:cs typeface="Times New Roman" pitchFamily="18" charset="0"/>
                        </a:rPr>
                        <a:t>)</a:t>
                      </a:r>
                      <a:r>
                        <a:rPr lang="ja-JP" sz="1400" b="1" kern="100" dirty="0">
                          <a:effectLst/>
                          <a:latin typeface="ＭＳ Ｐ明朝" pitchFamily="18" charset="-128"/>
                          <a:ea typeface="ＭＳ Ｐ明朝" pitchFamily="18" charset="-128"/>
                          <a:cs typeface="Times New Roman"/>
                        </a:rPr>
                        <a:t>を表現したり，考察したりすることができる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平面図形の性質を理解し，基本作図をすることできる</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225125">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４</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400" b="1" kern="100" dirty="0">
                          <a:effectLst/>
                          <a:latin typeface="ＭＳ Ｐ明朝" pitchFamily="18" charset="-128"/>
                          <a:ea typeface="ＭＳ Ｐ明朝" pitchFamily="18" charset="-128"/>
                          <a:cs typeface="Times New Roman"/>
                        </a:rPr>
                        <a:t>概ね満足できる。</a:t>
                      </a: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900499">
                <a:tc vMerge="1">
                  <a:txBody>
                    <a:bodyPr/>
                    <a:lstStyle/>
                    <a:p>
                      <a:endParaRPr kumimoji="1" lang="ja-JP" altLang="en-US"/>
                    </a:p>
                  </a:txBody>
                  <a:tcPr/>
                </a:tc>
                <a:tc>
                  <a:txBody>
                    <a:bodyPr/>
                    <a:lstStyle/>
                    <a:p>
                      <a:pPr algn="just">
                        <a:spcAft>
                          <a:spcPts val="0"/>
                        </a:spcAft>
                      </a:pPr>
                      <a:r>
                        <a:rPr lang="ja-JP" sz="1400" b="1" kern="100" dirty="0">
                          <a:effectLst>
                            <a:outerShdw blurRad="38100" dist="38100" dir="2700000" algn="tl">
                              <a:srgbClr val="000000">
                                <a:alpha val="43137"/>
                              </a:srgbClr>
                            </a:outerShdw>
                          </a:effectLst>
                          <a:latin typeface="ＭＳ Ｐ明朝" pitchFamily="18" charset="-128"/>
                          <a:ea typeface="ＭＳ Ｐ明朝" pitchFamily="18" charset="-128"/>
                          <a:cs typeface="Times New Roman"/>
                        </a:rPr>
                        <a:t>等式の意味や変形の規則を理解している具体的事象の数量関係を方程式に表現ししたり，それを解いたりすることができる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具体的事象の正比例や一次関数の関係を，表・グラフ・式を使って表現することができる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図形の要素の位置関係や面積・表面積・体積の計量方法と関係を理解している</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225125">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３</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400" b="1" kern="100" dirty="0">
                          <a:effectLst/>
                          <a:latin typeface="ＭＳ Ｐ明朝" pitchFamily="18" charset="-128"/>
                          <a:ea typeface="ＭＳ Ｐ明朝" pitchFamily="18" charset="-128"/>
                          <a:cs typeface="Times New Roman"/>
                        </a:rPr>
                        <a:t>もう少しで満足する段階に達する。</a:t>
                      </a: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675374">
                <a:tc vMerge="1">
                  <a:txBody>
                    <a:bodyPr/>
                    <a:lstStyle/>
                    <a:p>
                      <a:endParaRPr kumimoji="1" lang="ja-JP" altLang="en-US"/>
                    </a:p>
                  </a:txBody>
                  <a:tcPr/>
                </a:tc>
                <a:tc>
                  <a:txBody>
                    <a:bodyPr/>
                    <a:lstStyle/>
                    <a:p>
                      <a:pPr algn="just">
                        <a:spcAft>
                          <a:spcPts val="0"/>
                        </a:spcAft>
                      </a:pPr>
                      <a:r>
                        <a:rPr lang="ja-JP" sz="1400" b="1" kern="100" dirty="0">
                          <a:effectLst>
                            <a:outerShdw blurRad="38100" dist="38100" dir="2700000" algn="tl">
                              <a:srgbClr val="000000">
                                <a:alpha val="43137"/>
                              </a:srgbClr>
                            </a:outerShdw>
                          </a:effectLst>
                          <a:latin typeface="ＭＳ Ｐ明朝" pitchFamily="18" charset="-128"/>
                          <a:ea typeface="ＭＳ Ｐ明朝" pitchFamily="18" charset="-128"/>
                          <a:cs typeface="Times New Roman"/>
                        </a:rPr>
                        <a:t>基本的な連立方程式を解くことができる</a:t>
                      </a:r>
                    </a:p>
                    <a:p>
                      <a:pPr algn="just">
                        <a:spcAft>
                          <a:spcPts val="0"/>
                        </a:spcAft>
                      </a:pPr>
                      <a:r>
                        <a:rPr lang="ja-JP" sz="1400" b="1" kern="100" dirty="0">
                          <a:effectLst>
                            <a:outerShdw blurRad="38100" dist="38100" dir="2700000" algn="tl">
                              <a:srgbClr val="000000">
                                <a:alpha val="43137"/>
                              </a:srgbClr>
                            </a:outerShdw>
                          </a:effectLst>
                          <a:latin typeface="ＭＳ Ｐ明朝" pitchFamily="18" charset="-128"/>
                          <a:ea typeface="ＭＳ Ｐ明朝" pitchFamily="18" charset="-128"/>
                          <a:cs typeface="Times New Roman"/>
                        </a:rPr>
                        <a:t>塁乗を含む正負の数の計算，文字式の四則計算をすることができる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正比例・反比例，一次関数をグラフや式で表現することができる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基本平面図形の性質（平行線と角，多角形など）を理解し，使うことができる</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225125">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２</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3">
                  <a:txBody>
                    <a:bodyPr/>
                    <a:lstStyle/>
                    <a:p>
                      <a:pPr algn="ctr">
                        <a:spcAft>
                          <a:spcPts val="0"/>
                        </a:spcAft>
                      </a:pPr>
                      <a:r>
                        <a:rPr lang="ja-JP" sz="1400" b="1" kern="100" dirty="0">
                          <a:effectLst/>
                          <a:latin typeface="ＭＳ Ｐ明朝" pitchFamily="18" charset="-128"/>
                          <a:ea typeface="ＭＳ Ｐ明朝" pitchFamily="18" charset="-128"/>
                          <a:cs typeface="ＭＳ Ｐゴシック"/>
                        </a:rPr>
                        <a:t>努力を要する。</a:t>
                      </a:r>
                      <a:endParaRPr lang="ja-JP" sz="1400" b="1" kern="100" dirty="0">
                        <a:effectLst/>
                        <a:latin typeface="ＭＳ Ｐ明朝" pitchFamily="18" charset="-128"/>
                        <a:ea typeface="ＭＳ Ｐ明朝" pitchFamily="18" charset="-128"/>
                        <a:cs typeface="Times New Roman"/>
                      </a:endParaRP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900499">
                <a:tc vMerge="1">
                  <a:txBody>
                    <a:bodyPr/>
                    <a:lstStyle/>
                    <a:p>
                      <a:endParaRPr kumimoji="1" lang="ja-JP" altLang="en-US"/>
                    </a:p>
                  </a:txBody>
                  <a:tcPr/>
                </a:tc>
                <a:tc>
                  <a:txBody>
                    <a:bodyPr/>
                    <a:lstStyle/>
                    <a:p>
                      <a:pPr algn="just">
                        <a:spcAft>
                          <a:spcPts val="0"/>
                        </a:spcAft>
                      </a:pPr>
                      <a:r>
                        <a:rPr lang="ja-JP" sz="1400" b="1" kern="100" dirty="0">
                          <a:effectLst>
                            <a:outerShdw blurRad="38100" dist="38100" dir="2700000" algn="tl">
                              <a:srgbClr val="000000">
                                <a:alpha val="43137"/>
                              </a:srgbClr>
                            </a:outerShdw>
                          </a:effectLst>
                          <a:latin typeface="ＭＳ Ｐ明朝" pitchFamily="18" charset="-128"/>
                          <a:ea typeface="ＭＳ Ｐ明朝" pitchFamily="18" charset="-128"/>
                          <a:cs typeface="Times New Roman"/>
                        </a:rPr>
                        <a:t>基本的な一元一次方程式を解くことができる</a:t>
                      </a:r>
                    </a:p>
                    <a:p>
                      <a:pPr algn="just">
                        <a:spcAft>
                          <a:spcPts val="0"/>
                        </a:spcAft>
                      </a:pPr>
                      <a:r>
                        <a:rPr lang="ja-JP" sz="1400" b="1" kern="100" dirty="0">
                          <a:effectLst>
                            <a:outerShdw blurRad="38100" dist="38100" dir="2700000" algn="tl">
                              <a:srgbClr val="000000">
                                <a:alpha val="43137"/>
                              </a:srgbClr>
                            </a:outerShdw>
                          </a:effectLst>
                          <a:latin typeface="ＭＳ Ｐ明朝" pitchFamily="18" charset="-128"/>
                          <a:ea typeface="ＭＳ Ｐ明朝" pitchFamily="18" charset="-128"/>
                          <a:cs typeface="Times New Roman"/>
                        </a:rPr>
                        <a:t>負の数の意味を理解し，基本的な文字式の計算をすることができる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座標とグラフ上の点を対応させることができる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b="1" kern="100" dirty="0">
                          <a:effectLst/>
                          <a:latin typeface="ＭＳ Ｐ明朝" pitchFamily="18" charset="-128"/>
                          <a:ea typeface="ＭＳ Ｐ明朝" pitchFamily="18" charset="-128"/>
                          <a:cs typeface="Times New Roman"/>
                        </a:rPr>
                        <a:t>基本平面図形の性質（平行線と角，多角形など）を指摘することができる</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r>
              <a:tr h="225125">
                <a:tc rowSpan="2">
                  <a:txBody>
                    <a:bodyPr/>
                    <a:lstStyle/>
                    <a:p>
                      <a:pPr algn="ctr">
                        <a:spcAft>
                          <a:spcPts val="0"/>
                        </a:spcAft>
                      </a:pPr>
                      <a:r>
                        <a:rPr lang="ja-JP" sz="2800" b="1" strike="noStrike" kern="100" dirty="0" smtClean="0">
                          <a:solidFill>
                            <a:schemeClr val="bg1"/>
                          </a:solidFill>
                          <a:effectLst>
                            <a:outerShdw blurRad="38100" dist="38100" dir="2700000" algn="tl">
                              <a:srgbClr val="000000">
                                <a:alpha val="43137"/>
                              </a:srgbClr>
                            </a:outerShdw>
                          </a:effectLst>
                          <a:latin typeface="+mn-ea"/>
                          <a:ea typeface="+mn-ea"/>
                          <a:cs typeface="Times New Roman"/>
                        </a:rPr>
                        <a:t>１</a:t>
                      </a:r>
                      <a:endParaRPr lang="ja-JP" sz="2800" b="1" strike="noStrike" kern="100" dirty="0">
                        <a:solidFill>
                          <a:schemeClr val="bg1"/>
                        </a:solidFill>
                        <a:effectLst>
                          <a:outerShdw blurRad="38100" dist="38100" dir="2700000" algn="tl">
                            <a:srgbClr val="000000">
                              <a:alpha val="43137"/>
                            </a:srgbClr>
                          </a:outerShdw>
                        </a:effectLst>
                        <a:latin typeface="+mn-ea"/>
                        <a:ea typeface="+mn-ea"/>
                        <a:cs typeface="Times New Roman"/>
                      </a:endParaRPr>
                    </a:p>
                  </a:txBody>
                  <a:tcPr marL="68580" marR="68580" marT="0" marB="0" anchor="ctr">
                    <a:lnR w="31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75000"/>
                      </a:schemeClr>
                    </a:solidFill>
                  </a:tcPr>
                </a:tc>
                <a:tc gridSpan="3">
                  <a:txBody>
                    <a:bodyPr/>
                    <a:lstStyle/>
                    <a:p>
                      <a:pPr algn="ctr">
                        <a:spcAft>
                          <a:spcPts val="0"/>
                        </a:spcAft>
                      </a:pPr>
                      <a:r>
                        <a:rPr lang="ja-JP" sz="1400" b="1" kern="100" dirty="0">
                          <a:effectLst/>
                          <a:latin typeface="ＭＳ Ｐ明朝" pitchFamily="18" charset="-128"/>
                          <a:ea typeface="ＭＳ Ｐ明朝" pitchFamily="18" charset="-128"/>
                          <a:cs typeface="Times New Roman"/>
                        </a:rPr>
                        <a:t>相当な努力と要する。</a:t>
                      </a:r>
                    </a:p>
                  </a:txBody>
                  <a:tcPr marL="68580" marR="68580" marT="0" marB="0" anchor="ctr">
                    <a:lnL w="3175" cap="flat" cmpd="sng" algn="ctr">
                      <a:solidFill>
                        <a:schemeClr val="tx1"/>
                      </a:solidFill>
                      <a:prstDash val="sysDot"/>
                      <a:round/>
                      <a:headEnd type="none" w="med" len="med"/>
                      <a:tailEnd type="none" w="med" len="med"/>
                    </a:lnL>
                    <a:lnT w="1270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hMerge="1">
                  <a:txBody>
                    <a:bodyPr/>
                    <a:lstStyle/>
                    <a:p>
                      <a:endParaRPr kumimoji="1" lang="ja-JP" altLang="en-US"/>
                    </a:p>
                  </a:txBody>
                  <a:tcPr/>
                </a:tc>
              </a:tr>
              <a:tr h="450250">
                <a:tc vMerge="1">
                  <a:txBody>
                    <a:bodyPr/>
                    <a:lstStyle/>
                    <a:p>
                      <a:endParaRPr kumimoji="1" lang="ja-JP" altLang="en-US"/>
                    </a:p>
                  </a:txBody>
                  <a:tcPr/>
                </a:tc>
                <a:tc>
                  <a:txBody>
                    <a:bodyPr/>
                    <a:lstStyle/>
                    <a:p>
                      <a:pPr algn="just">
                        <a:spcAft>
                          <a:spcPts val="0"/>
                        </a:spcAft>
                      </a:pPr>
                      <a:r>
                        <a:rPr lang="ja-JP" sz="1400" b="1" kern="100" dirty="0">
                          <a:effectLst>
                            <a:outerShdw blurRad="38100" dist="38100" dir="2700000" algn="tl">
                              <a:srgbClr val="000000">
                                <a:alpha val="43137"/>
                              </a:srgbClr>
                            </a:outerShdw>
                          </a:effectLst>
                          <a:latin typeface="ＭＳ Ｐ明朝" pitchFamily="18" charset="-128"/>
                          <a:ea typeface="ＭＳ Ｐ明朝" pitchFamily="18" charset="-128"/>
                          <a:cs typeface="Times New Roman"/>
                        </a:rPr>
                        <a:t>小学校段階の分数計算を正解することができる</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tcPr>
                </a:tc>
                <a:tc>
                  <a:txBody>
                    <a:bodyPr/>
                    <a:lstStyle/>
                    <a:p>
                      <a:pPr algn="ctr">
                        <a:spcAft>
                          <a:spcPts val="0"/>
                        </a:spcAft>
                      </a:pPr>
                      <a:r>
                        <a:rPr lang="ja-JP" sz="1400" b="1" kern="100" dirty="0">
                          <a:effectLst/>
                          <a:latin typeface="ＭＳ Ｐ明朝" pitchFamily="18" charset="-128"/>
                          <a:ea typeface="ＭＳ Ｐ明朝" pitchFamily="18" charset="-128"/>
                          <a:cs typeface="Times New Roman"/>
                        </a:rPr>
                        <a:t>―</a:t>
                      </a:r>
                    </a:p>
                  </a:txBody>
                  <a:tcPr marL="68580" marR="68580" marT="0" marB="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tcPr>
                </a:tc>
                <a:tc>
                  <a:txBody>
                    <a:bodyPr/>
                    <a:lstStyle/>
                    <a:p>
                      <a:pPr algn="ctr">
                        <a:spcAft>
                          <a:spcPts val="0"/>
                        </a:spcAft>
                      </a:pPr>
                      <a:r>
                        <a:rPr lang="ja-JP" sz="1400" b="1" kern="100" dirty="0">
                          <a:effectLst/>
                          <a:latin typeface="ＭＳ Ｐ明朝" pitchFamily="18" charset="-128"/>
                          <a:ea typeface="ＭＳ Ｐ明朝" pitchFamily="18" charset="-128"/>
                          <a:cs typeface="Times New Roman"/>
                        </a:rPr>
                        <a:t>―</a:t>
                      </a:r>
                    </a:p>
                  </a:txBody>
                  <a:tcPr marL="68580" marR="68580" marT="0" marB="0" anchor="ctr">
                    <a:lnL w="3175" cap="flat" cmpd="sng" algn="ctr">
                      <a:solidFill>
                        <a:schemeClr val="tx1"/>
                      </a:solidFill>
                      <a:prstDash val="sysDot"/>
                      <a:round/>
                      <a:headEnd type="none" w="med" len="med"/>
                      <a:tailEnd type="none" w="med" len="med"/>
                    </a:lnL>
                    <a:lnT w="3175" cap="flat" cmpd="sng" algn="ctr">
                      <a:solidFill>
                        <a:schemeClr val="tx1"/>
                      </a:solidFill>
                      <a:prstDash val="sysDot"/>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000132"/>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ja-JP" altLang="en-US" sz="3600" b="1" dirty="0" smtClean="0">
                <a:solidFill>
                  <a:schemeClr val="bg1"/>
                </a:solidFill>
                <a:effectLst>
                  <a:outerShdw blurRad="38100" dist="38100" dir="2700000" algn="tl">
                    <a:srgbClr val="000000">
                      <a:alpha val="43137"/>
                    </a:srgbClr>
                  </a:outerShdw>
                </a:effectLst>
              </a:rPr>
              <a:t>テスト参照プロファイル（</a:t>
            </a:r>
            <a:r>
              <a:rPr lang="en-US" altLang="ja-JP" sz="3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TRP</a:t>
            </a:r>
            <a:r>
              <a:rPr lang="ja-JP" altLang="en-US" sz="3600" b="1" dirty="0" smtClean="0">
                <a:solidFill>
                  <a:schemeClr val="bg1"/>
                </a:solidFill>
                <a:effectLst>
                  <a:outerShdw blurRad="38100" dist="38100" dir="2700000" algn="tl">
                    <a:srgbClr val="000000">
                      <a:alpha val="43137"/>
                    </a:srgbClr>
                  </a:outerShdw>
                </a:effectLst>
              </a:rPr>
              <a:t>）と正答数</a:t>
            </a:r>
            <a:endParaRPr kumimoji="1" lang="ja-JP" altLang="en-US" sz="3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コンテンツ プレースホルダ 4"/>
          <p:cNvGraphicFramePr>
            <a:graphicFrameLocks noGrp="1"/>
          </p:cNvGraphicFramePr>
          <p:nvPr>
            <p:ph idx="1"/>
          </p:nvPr>
        </p:nvGraphicFramePr>
        <p:xfrm>
          <a:off x="357158" y="1285836"/>
          <a:ext cx="8501122" cy="55721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5720" y="214290"/>
            <a:ext cx="8572560" cy="1000132"/>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ja-JP" altLang="en-US" sz="3600" b="1" dirty="0" smtClean="0">
                <a:solidFill>
                  <a:schemeClr val="bg1"/>
                </a:solidFill>
                <a:effectLst>
                  <a:outerShdw blurRad="38100" dist="38100" dir="2700000" algn="tl">
                    <a:srgbClr val="000000">
                      <a:alpha val="43137"/>
                    </a:srgbClr>
                  </a:outerShdw>
                </a:effectLst>
              </a:rPr>
              <a:t>潜在ランク分布（</a:t>
            </a:r>
            <a:r>
              <a:rPr lang="en-US" altLang="ja-JP" sz="3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LRD</a:t>
            </a:r>
            <a:r>
              <a:rPr lang="ja-JP" altLang="en-US" sz="3600" b="1" dirty="0" smtClean="0">
                <a:solidFill>
                  <a:schemeClr val="bg1"/>
                </a:solidFill>
                <a:effectLst>
                  <a:outerShdw blurRad="38100" dist="38100" dir="2700000" algn="tl">
                    <a:srgbClr val="000000">
                      <a:alpha val="43137"/>
                    </a:srgbClr>
                  </a:outerShdw>
                </a:effectLst>
              </a:rPr>
              <a:t>）</a:t>
            </a:r>
            <a:endParaRPr kumimoji="1" lang="ja-JP" altLang="en-US" sz="3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コンテンツ プレースホルダ 2"/>
          <p:cNvSpPr txBox="1">
            <a:spLocks/>
          </p:cNvSpPr>
          <p:nvPr/>
        </p:nvSpPr>
        <p:spPr>
          <a:xfrm>
            <a:off x="285720" y="5929330"/>
            <a:ext cx="8429684" cy="714380"/>
          </a:xfrm>
          <a:prstGeom prst="rect">
            <a:avLst/>
          </a:prstGeom>
          <a:noFill/>
          <a:ln>
            <a:noFill/>
          </a:ln>
          <a:effectLst/>
        </p:spPr>
        <p:txBody>
          <a:bodyPr vert="horz" lIns="91440" tIns="45720" rIns="91440" bIns="45720" rtlCol="0" anchor="ctr" anchorCtr="0">
            <a:normAutofit/>
          </a:bodyPr>
          <a:lstStyle/>
          <a:p>
            <a:pPr marL="514350" lvl="0" indent="-514350" algn="ctr">
              <a:spcBef>
                <a:spcPct val="20000"/>
              </a:spcBef>
              <a:defRPr/>
            </a:pPr>
            <a:r>
              <a:rPr lang="ja-JP" altLang="en-US" sz="3200" b="1" dirty="0" smtClean="0">
                <a:solidFill>
                  <a:schemeClr val="accent1">
                    <a:lumMod val="75000"/>
                  </a:schemeClr>
                </a:solidFill>
              </a:rPr>
              <a:t>中学校</a:t>
            </a:r>
            <a:r>
              <a:rPr lang="en-US" altLang="ja-JP" sz="3200" b="1" dirty="0" smtClean="0">
                <a:solidFill>
                  <a:schemeClr val="accent1">
                    <a:lumMod val="75000"/>
                  </a:schemeClr>
                </a:solidFill>
              </a:rPr>
              <a:t>3</a:t>
            </a:r>
            <a:r>
              <a:rPr lang="ja-JP" altLang="en-US" sz="3200" b="1" dirty="0" smtClean="0">
                <a:solidFill>
                  <a:schemeClr val="accent1">
                    <a:lumMod val="75000"/>
                  </a:schemeClr>
                </a:solidFill>
              </a:rPr>
              <a:t>年</a:t>
            </a:r>
            <a:r>
              <a:rPr lang="en-US" altLang="ja-JP" sz="3200" b="1" dirty="0" smtClean="0">
                <a:solidFill>
                  <a:schemeClr val="accent1">
                    <a:lumMod val="75000"/>
                  </a:schemeClr>
                </a:solidFill>
              </a:rPr>
              <a:t>4</a:t>
            </a:r>
            <a:r>
              <a:rPr lang="ja-JP" altLang="en-US" sz="3200" b="1" dirty="0" smtClean="0">
                <a:solidFill>
                  <a:schemeClr val="accent1">
                    <a:lumMod val="75000"/>
                  </a:schemeClr>
                </a:solidFill>
              </a:rPr>
              <a:t>月の学力（数学）達成度</a:t>
            </a:r>
            <a:endParaRPr lang="en-US" altLang="ja-JP" sz="2800" b="1" dirty="0" smtClean="0">
              <a:solidFill>
                <a:schemeClr val="accent1">
                  <a:lumMod val="75000"/>
                </a:schemeClr>
              </a:solidFill>
              <a:latin typeface="+mn-ea"/>
            </a:endParaRPr>
          </a:p>
        </p:txBody>
      </p:sp>
      <p:graphicFrame>
        <p:nvGraphicFramePr>
          <p:cNvPr id="16" name="グラフ 15"/>
          <p:cNvGraphicFramePr/>
          <p:nvPr/>
        </p:nvGraphicFramePr>
        <p:xfrm>
          <a:off x="285719" y="1428736"/>
          <a:ext cx="8429685" cy="4429156"/>
        </p:xfrm>
        <a:graphic>
          <a:graphicData uri="http://schemas.openxmlformats.org/drawingml/2006/chart">
            <c:chart xmlns:c="http://schemas.openxmlformats.org/drawingml/2006/chart" xmlns:r="http://schemas.openxmlformats.org/officeDocument/2006/relationships" r:id="rId2"/>
          </a:graphicData>
        </a:graphic>
      </p:graphicFrame>
      <p:sp>
        <p:nvSpPr>
          <p:cNvPr id="17" name="コンテンツ プレースホルダ 2"/>
          <p:cNvSpPr txBox="1">
            <a:spLocks/>
          </p:cNvSpPr>
          <p:nvPr/>
        </p:nvSpPr>
        <p:spPr>
          <a:xfrm>
            <a:off x="5786446" y="1357298"/>
            <a:ext cx="3143272" cy="500066"/>
          </a:xfrm>
          <a:prstGeom prst="rect">
            <a:avLst/>
          </a:prstGeom>
          <a:noFill/>
          <a:ln>
            <a:noFill/>
          </a:ln>
          <a:effectLst/>
        </p:spPr>
        <p:txBody>
          <a:bodyPr vert="horz" lIns="91440" tIns="45720" rIns="91440" bIns="45720" rtlCol="0" anchor="ctr" anchorCtr="0">
            <a:noAutofit/>
          </a:bodyPr>
          <a:lstStyle/>
          <a:p>
            <a:pPr marL="514350" lvl="0" indent="-514350" algn="ctr">
              <a:spcBef>
                <a:spcPct val="20000"/>
              </a:spcBef>
              <a:defRPr/>
            </a:pPr>
            <a:r>
              <a:rPr lang="en-US" altLang="ja-JP" sz="2800" b="1" dirty="0" smtClean="0">
                <a:solidFill>
                  <a:schemeClr val="accent1">
                    <a:lumMod val="75000"/>
                  </a:schemeClr>
                </a:solidFill>
                <a:latin typeface="+mn-ea"/>
              </a:rPr>
              <a:t>R5</a:t>
            </a:r>
            <a:r>
              <a:rPr lang="ja-JP" altLang="en-US" sz="2800" b="1" dirty="0" smtClean="0">
                <a:solidFill>
                  <a:schemeClr val="accent1">
                    <a:lumMod val="75000"/>
                  </a:schemeClr>
                </a:solidFill>
                <a:latin typeface="+mn-ea"/>
              </a:rPr>
              <a:t>正答数</a:t>
            </a:r>
            <a:r>
              <a:rPr lang="en-US" altLang="ja-JP" sz="2800" b="1" dirty="0" smtClean="0">
                <a:solidFill>
                  <a:schemeClr val="accent1">
                    <a:lumMod val="75000"/>
                  </a:schemeClr>
                </a:solidFill>
                <a:latin typeface="+mn-ea"/>
              </a:rPr>
              <a:t>45</a:t>
            </a:r>
            <a:r>
              <a:rPr lang="ja-JP" altLang="en-US" sz="2800" b="1" dirty="0" smtClean="0">
                <a:solidFill>
                  <a:schemeClr val="accent1">
                    <a:lumMod val="75000"/>
                  </a:schemeClr>
                </a:solidFill>
                <a:latin typeface="+mn-ea"/>
              </a:rPr>
              <a:t>～</a:t>
            </a:r>
            <a:r>
              <a:rPr lang="en-US" altLang="ja-JP" sz="2800" b="1" dirty="0" smtClean="0">
                <a:solidFill>
                  <a:schemeClr val="accent1">
                    <a:lumMod val="75000"/>
                  </a:schemeClr>
                </a:solidFill>
                <a:latin typeface="+mn-ea"/>
              </a:rPr>
              <a:t>51</a:t>
            </a:r>
          </a:p>
        </p:txBody>
      </p:sp>
      <p:sp>
        <p:nvSpPr>
          <p:cNvPr id="18" name="コンテンツ プレースホルダ 2"/>
          <p:cNvSpPr txBox="1">
            <a:spLocks/>
          </p:cNvSpPr>
          <p:nvPr/>
        </p:nvSpPr>
        <p:spPr>
          <a:xfrm>
            <a:off x="5286380" y="2714620"/>
            <a:ext cx="3143272" cy="500066"/>
          </a:xfrm>
          <a:prstGeom prst="rect">
            <a:avLst/>
          </a:prstGeom>
          <a:noFill/>
          <a:ln>
            <a:noFill/>
          </a:ln>
          <a:effectLst/>
        </p:spPr>
        <p:txBody>
          <a:bodyPr vert="horz" lIns="91440" tIns="45720" rIns="91440" bIns="45720" rtlCol="0" anchor="ctr" anchorCtr="0">
            <a:normAutofit lnSpcReduction="10000"/>
          </a:bodyPr>
          <a:lstStyle/>
          <a:p>
            <a:pPr marL="514350" lvl="0" indent="-514350" algn="ctr">
              <a:spcBef>
                <a:spcPct val="20000"/>
              </a:spcBef>
              <a:defRPr/>
            </a:pPr>
            <a:r>
              <a:rPr lang="en-US" altLang="ja-JP" sz="2800" b="1" dirty="0" smtClean="0">
                <a:solidFill>
                  <a:schemeClr val="accent1">
                    <a:lumMod val="75000"/>
                  </a:schemeClr>
                </a:solidFill>
                <a:latin typeface="+mn-ea"/>
              </a:rPr>
              <a:t>R4</a:t>
            </a:r>
            <a:r>
              <a:rPr lang="ja-JP" altLang="en-US" sz="2800" b="1" dirty="0" smtClean="0">
                <a:solidFill>
                  <a:schemeClr val="accent1">
                    <a:lumMod val="75000"/>
                  </a:schemeClr>
                </a:solidFill>
                <a:latin typeface="+mn-ea"/>
              </a:rPr>
              <a:t>正答数</a:t>
            </a:r>
            <a:r>
              <a:rPr lang="en-US" altLang="ja-JP" sz="2800" b="1" dirty="0" smtClean="0">
                <a:solidFill>
                  <a:schemeClr val="accent1">
                    <a:lumMod val="75000"/>
                  </a:schemeClr>
                </a:solidFill>
                <a:latin typeface="+mn-ea"/>
              </a:rPr>
              <a:t>36</a:t>
            </a:r>
            <a:r>
              <a:rPr lang="ja-JP" altLang="en-US" sz="2800" b="1" dirty="0" smtClean="0">
                <a:solidFill>
                  <a:schemeClr val="accent1">
                    <a:lumMod val="75000"/>
                  </a:schemeClr>
                </a:solidFill>
                <a:latin typeface="+mn-ea"/>
              </a:rPr>
              <a:t>～</a:t>
            </a:r>
            <a:r>
              <a:rPr lang="en-US" altLang="ja-JP" sz="2800" b="1" dirty="0" smtClean="0">
                <a:solidFill>
                  <a:schemeClr val="accent1">
                    <a:lumMod val="75000"/>
                  </a:schemeClr>
                </a:solidFill>
                <a:latin typeface="+mn-ea"/>
              </a:rPr>
              <a:t>45</a:t>
            </a:r>
          </a:p>
        </p:txBody>
      </p:sp>
      <p:sp>
        <p:nvSpPr>
          <p:cNvPr id="22" name="コンテンツ プレースホルダ 2"/>
          <p:cNvSpPr txBox="1">
            <a:spLocks/>
          </p:cNvSpPr>
          <p:nvPr/>
        </p:nvSpPr>
        <p:spPr>
          <a:xfrm>
            <a:off x="4500562" y="3714752"/>
            <a:ext cx="3143272" cy="500066"/>
          </a:xfrm>
          <a:prstGeom prst="rect">
            <a:avLst/>
          </a:prstGeom>
          <a:noFill/>
          <a:ln>
            <a:noFill/>
          </a:ln>
          <a:effectLst/>
        </p:spPr>
        <p:txBody>
          <a:bodyPr vert="horz" lIns="91440" tIns="45720" rIns="91440" bIns="45720" rtlCol="0" anchor="ctr" anchorCtr="0">
            <a:normAutofit lnSpcReduction="10000"/>
          </a:bodyPr>
          <a:lstStyle/>
          <a:p>
            <a:pPr marL="514350" lvl="0" indent="-514350" algn="ctr">
              <a:spcBef>
                <a:spcPct val="20000"/>
              </a:spcBef>
              <a:defRPr/>
            </a:pPr>
            <a:r>
              <a:rPr lang="en-US" altLang="ja-JP" sz="2800" b="1" dirty="0" smtClean="0">
                <a:solidFill>
                  <a:schemeClr val="accent1">
                    <a:lumMod val="75000"/>
                  </a:schemeClr>
                </a:solidFill>
                <a:latin typeface="+mn-ea"/>
              </a:rPr>
              <a:t>R3</a:t>
            </a:r>
            <a:r>
              <a:rPr lang="ja-JP" altLang="en-US" sz="2800" b="1" dirty="0" smtClean="0">
                <a:solidFill>
                  <a:schemeClr val="accent1">
                    <a:lumMod val="75000"/>
                  </a:schemeClr>
                </a:solidFill>
                <a:latin typeface="+mn-ea"/>
              </a:rPr>
              <a:t>正答数</a:t>
            </a:r>
            <a:r>
              <a:rPr lang="en-US" altLang="ja-JP" sz="2800" b="1" dirty="0" smtClean="0">
                <a:solidFill>
                  <a:srgbClr val="FF0000"/>
                </a:solidFill>
                <a:latin typeface="+mn-ea"/>
              </a:rPr>
              <a:t>32</a:t>
            </a:r>
            <a:r>
              <a:rPr lang="ja-JP" altLang="en-US" sz="2800" b="1" dirty="0" smtClean="0">
                <a:solidFill>
                  <a:schemeClr val="accent1">
                    <a:lumMod val="75000"/>
                  </a:schemeClr>
                </a:solidFill>
                <a:latin typeface="+mn-ea"/>
              </a:rPr>
              <a:t>～</a:t>
            </a:r>
            <a:r>
              <a:rPr lang="en-US" altLang="ja-JP" sz="2800" b="1" dirty="0" smtClean="0">
                <a:solidFill>
                  <a:schemeClr val="accent1">
                    <a:lumMod val="75000"/>
                  </a:schemeClr>
                </a:solidFill>
                <a:latin typeface="+mn-ea"/>
              </a:rPr>
              <a:t>40</a:t>
            </a:r>
          </a:p>
        </p:txBody>
      </p:sp>
      <p:sp>
        <p:nvSpPr>
          <p:cNvPr id="23" name="コンテンツ プレースホルダ 2"/>
          <p:cNvSpPr txBox="1">
            <a:spLocks/>
          </p:cNvSpPr>
          <p:nvPr/>
        </p:nvSpPr>
        <p:spPr>
          <a:xfrm>
            <a:off x="1785918" y="2571744"/>
            <a:ext cx="3143272" cy="500066"/>
          </a:xfrm>
          <a:prstGeom prst="rect">
            <a:avLst/>
          </a:prstGeom>
          <a:noFill/>
          <a:ln>
            <a:noFill/>
          </a:ln>
          <a:effectLst/>
        </p:spPr>
        <p:txBody>
          <a:bodyPr vert="horz" lIns="91440" tIns="45720" rIns="91440" bIns="45720" rtlCol="0" anchor="ctr" anchorCtr="0">
            <a:normAutofit lnSpcReduction="10000"/>
          </a:bodyPr>
          <a:lstStyle/>
          <a:p>
            <a:pPr marL="514350" lvl="0" indent="-514350" algn="ctr">
              <a:spcBef>
                <a:spcPct val="20000"/>
              </a:spcBef>
              <a:defRPr/>
            </a:pPr>
            <a:r>
              <a:rPr lang="en-US" altLang="ja-JP" sz="2800" b="1" dirty="0" smtClean="0">
                <a:solidFill>
                  <a:schemeClr val="accent1">
                    <a:lumMod val="75000"/>
                  </a:schemeClr>
                </a:solidFill>
                <a:latin typeface="+mn-ea"/>
              </a:rPr>
              <a:t>R2</a:t>
            </a:r>
            <a:r>
              <a:rPr lang="ja-JP" altLang="en-US" sz="2800" b="1" dirty="0" smtClean="0">
                <a:solidFill>
                  <a:schemeClr val="accent1">
                    <a:lumMod val="75000"/>
                  </a:schemeClr>
                </a:solidFill>
                <a:latin typeface="+mn-ea"/>
              </a:rPr>
              <a:t>正答数</a:t>
            </a:r>
            <a:r>
              <a:rPr lang="en-US" altLang="ja-JP" sz="2800" b="1" dirty="0" smtClean="0">
                <a:solidFill>
                  <a:schemeClr val="accent1">
                    <a:lumMod val="75000"/>
                  </a:schemeClr>
                </a:solidFill>
                <a:latin typeface="+mn-ea"/>
              </a:rPr>
              <a:t>24</a:t>
            </a:r>
            <a:r>
              <a:rPr lang="ja-JP" altLang="en-US" sz="2800" b="1" dirty="0" smtClean="0">
                <a:solidFill>
                  <a:schemeClr val="accent1">
                    <a:lumMod val="75000"/>
                  </a:schemeClr>
                </a:solidFill>
                <a:latin typeface="+mn-ea"/>
              </a:rPr>
              <a:t>～</a:t>
            </a:r>
            <a:r>
              <a:rPr lang="en-US" altLang="ja-JP" sz="2800" b="1" dirty="0" smtClean="0">
                <a:solidFill>
                  <a:srgbClr val="FF0000"/>
                </a:solidFill>
                <a:latin typeface="+mn-ea"/>
              </a:rPr>
              <a:t>32</a:t>
            </a:r>
          </a:p>
        </p:txBody>
      </p:sp>
      <p:sp>
        <p:nvSpPr>
          <p:cNvPr id="24" name="コンテンツ プレースホルダ 2"/>
          <p:cNvSpPr txBox="1">
            <a:spLocks/>
          </p:cNvSpPr>
          <p:nvPr/>
        </p:nvSpPr>
        <p:spPr>
          <a:xfrm>
            <a:off x="1142976" y="3357562"/>
            <a:ext cx="3143272" cy="500066"/>
          </a:xfrm>
          <a:prstGeom prst="rect">
            <a:avLst/>
          </a:prstGeom>
          <a:noFill/>
          <a:ln>
            <a:noFill/>
          </a:ln>
          <a:effectLst/>
        </p:spPr>
        <p:txBody>
          <a:bodyPr vert="horz" lIns="91440" tIns="45720" rIns="91440" bIns="45720" rtlCol="0" anchor="ctr" anchorCtr="0">
            <a:normAutofit lnSpcReduction="10000"/>
          </a:bodyPr>
          <a:lstStyle/>
          <a:p>
            <a:pPr marL="514350" lvl="0" indent="-514350" algn="ctr">
              <a:spcBef>
                <a:spcPct val="20000"/>
              </a:spcBef>
              <a:defRPr/>
            </a:pPr>
            <a:r>
              <a:rPr lang="en-US" altLang="ja-JP" sz="2800" b="1" dirty="0" smtClean="0">
                <a:solidFill>
                  <a:schemeClr val="accent1">
                    <a:lumMod val="75000"/>
                  </a:schemeClr>
                </a:solidFill>
                <a:latin typeface="+mn-ea"/>
              </a:rPr>
              <a:t>R1</a:t>
            </a:r>
            <a:r>
              <a:rPr lang="ja-JP" altLang="en-US" sz="2800" b="1" dirty="0" smtClean="0">
                <a:solidFill>
                  <a:schemeClr val="accent1">
                    <a:lumMod val="75000"/>
                  </a:schemeClr>
                </a:solidFill>
                <a:latin typeface="+mn-ea"/>
              </a:rPr>
              <a:t>正答数</a:t>
            </a:r>
            <a:r>
              <a:rPr lang="en-US" altLang="ja-JP" sz="2800" b="1" dirty="0" smtClean="0">
                <a:solidFill>
                  <a:schemeClr val="accent1">
                    <a:lumMod val="75000"/>
                  </a:schemeClr>
                </a:solidFill>
                <a:latin typeface="+mn-ea"/>
              </a:rPr>
              <a:t>6</a:t>
            </a:r>
            <a:r>
              <a:rPr lang="ja-JP" altLang="en-US" sz="2800" b="1" dirty="0" smtClean="0">
                <a:solidFill>
                  <a:schemeClr val="accent1">
                    <a:lumMod val="75000"/>
                  </a:schemeClr>
                </a:solidFill>
                <a:latin typeface="+mn-ea"/>
              </a:rPr>
              <a:t>～</a:t>
            </a:r>
            <a:r>
              <a:rPr lang="en-US" altLang="ja-JP" sz="2800" b="1" dirty="0" smtClean="0">
                <a:solidFill>
                  <a:schemeClr val="accent1">
                    <a:lumMod val="75000"/>
                  </a:schemeClr>
                </a:solidFill>
                <a:latin typeface="+mn-ea"/>
              </a:rPr>
              <a:t>26</a:t>
            </a:r>
          </a:p>
        </p:txBody>
      </p:sp>
      <p:cxnSp>
        <p:nvCxnSpPr>
          <p:cNvPr id="25" name="直線コネクタ 24"/>
          <p:cNvCxnSpPr/>
          <p:nvPr/>
        </p:nvCxnSpPr>
        <p:spPr>
          <a:xfrm rot="5400000">
            <a:off x="2858282" y="3429000"/>
            <a:ext cx="3713982" cy="79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000132"/>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bodyPr>
          <a:lstStyle/>
          <a:p>
            <a:r>
              <a:rPr lang="ja-JP" altLang="en-US" sz="4000" b="1" dirty="0" smtClean="0">
                <a:solidFill>
                  <a:schemeClr val="bg1"/>
                </a:solidFill>
                <a:effectLst>
                  <a:outerShdw blurRad="38100" dist="38100" dir="2700000" algn="tl">
                    <a:srgbClr val="000000">
                      <a:alpha val="43137"/>
                    </a:srgbClr>
                  </a:outerShdw>
                </a:effectLst>
              </a:rPr>
              <a:t>ランクメンバーシップ・プロファイル（</a:t>
            </a:r>
            <a:r>
              <a:rPr lang="en-US" altLang="ja-JP" sz="4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RMP</a:t>
            </a:r>
            <a:r>
              <a:rPr lang="ja-JP" altLang="en-US" sz="4000" b="1" dirty="0" smtClean="0">
                <a:solidFill>
                  <a:schemeClr val="bg1"/>
                </a:solidFill>
                <a:effectLst>
                  <a:outerShdw blurRad="38100" dist="38100" dir="2700000" algn="tl">
                    <a:srgbClr val="000000">
                      <a:alpha val="43137"/>
                    </a:srgbClr>
                  </a:outerShdw>
                </a:effectLst>
              </a:rPr>
              <a:t>）</a:t>
            </a:r>
            <a:endParaRPr kumimoji="1" lang="ja-JP" altLang="en-US" sz="4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11" name="コンテンツ プレースホルダ 9"/>
          <p:cNvGraphicFramePr>
            <a:graphicFrameLocks noGrp="1"/>
          </p:cNvGraphicFramePr>
          <p:nvPr>
            <p:ph sz="half" idx="1"/>
          </p:nvPr>
        </p:nvGraphicFramePr>
        <p:xfrm>
          <a:off x="357158" y="1357298"/>
          <a:ext cx="4429154" cy="5269114"/>
        </p:xfrm>
        <a:graphic>
          <a:graphicData uri="http://schemas.openxmlformats.org/drawingml/2006/table">
            <a:tbl>
              <a:tblPr firstRow="1" bandRow="1">
                <a:tableStyleId>{5C22544A-7EE6-4342-B048-85BDC9FD1C3A}</a:tableStyleId>
              </a:tblPr>
              <a:tblGrid>
                <a:gridCol w="391733"/>
                <a:gridCol w="592525"/>
                <a:gridCol w="492128"/>
                <a:gridCol w="492128"/>
                <a:gridCol w="492128"/>
                <a:gridCol w="492128"/>
                <a:gridCol w="492128"/>
                <a:gridCol w="492128"/>
                <a:gridCol w="492128"/>
              </a:tblGrid>
              <a:tr h="571504">
                <a:tc>
                  <a:txBody>
                    <a:bodyPr/>
                    <a:lstStyle/>
                    <a:p>
                      <a:pPr algn="ctr" fontAlgn="b"/>
                      <a:r>
                        <a:rPr lang="en-US" sz="1600" b="1" i="0" u="none" strike="noStrike" dirty="0">
                          <a:effectLst>
                            <a:outerShdw blurRad="38100" dist="38100" dir="2700000" algn="tl">
                              <a:srgbClr val="000000">
                                <a:alpha val="43137"/>
                              </a:srgbClr>
                            </a:outerShdw>
                          </a:effectLst>
                          <a:latin typeface="Arial Narrow"/>
                        </a:rPr>
                        <a:t>No</a:t>
                      </a:r>
                    </a:p>
                  </a:txBody>
                  <a:tcPr marL="0" marR="0" marT="0" marB="0" anchor="ctr" anchorCtr="1"/>
                </a:tc>
                <a:tc>
                  <a:txBody>
                    <a:bodyPr/>
                    <a:lstStyle/>
                    <a:p>
                      <a:pPr algn="ctr" fontAlgn="ctr"/>
                      <a:r>
                        <a:rPr lang="ja-JP" altLang="en-US" sz="1600" b="1" i="0" u="none" strike="noStrike" dirty="0">
                          <a:effectLst>
                            <a:outerShdw blurRad="38100" dist="38100" dir="2700000" algn="tl">
                              <a:srgbClr val="000000">
                                <a:alpha val="43137"/>
                              </a:srgbClr>
                            </a:outerShdw>
                          </a:effectLst>
                          <a:latin typeface="ＭＳ Ｐゴシック"/>
                        </a:rPr>
                        <a:t>性</a:t>
                      </a:r>
                    </a:p>
                  </a:txBody>
                  <a:tcPr marL="0" marR="0" marT="0" marB="0" anchor="ctr" anchorCtr="1"/>
                </a:tc>
                <a:tc>
                  <a:txBody>
                    <a:bodyPr/>
                    <a:lstStyle/>
                    <a:p>
                      <a:pPr algn="l" fontAlgn="b"/>
                      <a:r>
                        <a:rPr lang="ja-JP" altLang="en-US" sz="1600" b="1" i="0" u="none" strike="noStrike" dirty="0">
                          <a:effectLst>
                            <a:outerShdw blurRad="38100" dist="38100" dir="2700000" algn="tl">
                              <a:srgbClr val="000000">
                                <a:alpha val="43137"/>
                              </a:srgbClr>
                            </a:outerShdw>
                          </a:effectLst>
                          <a:latin typeface="ＭＳ Ｐゴシック"/>
                        </a:rPr>
                        <a:t>得点</a:t>
                      </a:r>
                    </a:p>
                  </a:txBody>
                  <a:tcPr marL="0" marR="0" marT="0" marB="0" anchor="ctr" anchorCtr="1"/>
                </a:tc>
                <a:tc>
                  <a:txBody>
                    <a:bodyPr/>
                    <a:lstStyle/>
                    <a:p>
                      <a:pPr algn="l" fontAlgn="b"/>
                      <a:r>
                        <a:rPr lang="ja-JP" altLang="en-US" sz="1600" b="1" i="0" u="none" strike="noStrike" dirty="0" smtClean="0">
                          <a:effectLst>
                            <a:outerShdw blurRad="38100" dist="38100" dir="2700000" algn="tl">
                              <a:srgbClr val="000000">
                                <a:alpha val="43137"/>
                              </a:srgbClr>
                            </a:outerShdw>
                          </a:effectLst>
                          <a:latin typeface="ＭＳ Ｐゴシック"/>
                        </a:rPr>
                        <a:t>潜在</a:t>
                      </a:r>
                      <a:endParaRPr lang="en-US" altLang="ja-JP" sz="1600" b="1" i="0" u="none" strike="noStrike" dirty="0" smtClean="0">
                        <a:effectLst>
                          <a:outerShdw blurRad="38100" dist="38100" dir="2700000" algn="tl">
                            <a:srgbClr val="000000">
                              <a:alpha val="43137"/>
                            </a:srgbClr>
                          </a:outerShdw>
                        </a:effectLst>
                        <a:latin typeface="ＭＳ Ｐゴシック"/>
                      </a:endParaRPr>
                    </a:p>
                    <a:p>
                      <a:pPr algn="l" fontAlgn="b"/>
                      <a:r>
                        <a:rPr lang="ja-JP" altLang="en-US" sz="1400" b="1" i="0" u="none" strike="noStrike" dirty="0" smtClean="0">
                          <a:effectLst>
                            <a:outerShdw blurRad="38100" dist="38100" dir="2700000" algn="tl">
                              <a:srgbClr val="000000">
                                <a:alpha val="43137"/>
                              </a:srgbClr>
                            </a:outerShdw>
                          </a:effectLst>
                          <a:latin typeface="ＭＳ Ｐゴシック"/>
                        </a:rPr>
                        <a:t>ランク</a:t>
                      </a:r>
                      <a:endParaRPr lang="ja-JP" altLang="en-US" sz="1400" b="1" i="0" u="none" strike="noStrike" dirty="0">
                        <a:effectLst>
                          <a:outerShdw blurRad="38100" dist="38100" dir="2700000" algn="tl">
                            <a:srgbClr val="000000">
                              <a:alpha val="43137"/>
                            </a:srgbClr>
                          </a:outerShdw>
                        </a:effectLst>
                        <a:latin typeface="ＭＳ Ｐゴシック"/>
                      </a:endParaRP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R1</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R2</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R3</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R4</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R5</a:t>
                      </a:r>
                    </a:p>
                  </a:txBody>
                  <a:tcPr marL="0" marR="0" marT="0" marB="0" anchor="ctr" anchorCtr="1"/>
                </a:tc>
              </a:tr>
              <a:tr h="276330">
                <a:tc>
                  <a:txBody>
                    <a:bodyPr/>
                    <a:lstStyle/>
                    <a:p>
                      <a:pPr algn="ctr" fontAlgn="b"/>
                      <a:r>
                        <a:rPr lang="en-US" altLang="ja-JP" sz="1600" b="1" i="0" u="none" strike="noStrike" dirty="0">
                          <a:effectLst/>
                          <a:latin typeface="Arial Narrow"/>
                        </a:rPr>
                        <a:t>1</a:t>
                      </a:r>
                    </a:p>
                  </a:txBody>
                  <a:tcPr marL="0" marR="0" marT="0" marB="0" anchor="ctr" anchorCtr="1"/>
                </a:tc>
                <a:tc>
                  <a:txBody>
                    <a:bodyPr/>
                    <a:lstStyle/>
                    <a:p>
                      <a:pPr algn="ctr" fontAlgn="ctr"/>
                      <a:r>
                        <a:rPr lang="en-US" sz="1600" b="1" i="0" u="none" strike="noStrike" dirty="0">
                          <a:effectLst/>
                          <a:latin typeface="Arial Narrow"/>
                        </a:rPr>
                        <a:t>F</a:t>
                      </a:r>
                    </a:p>
                  </a:txBody>
                  <a:tcPr marL="0" marR="0" marT="0" marB="0" anchor="ctr" anchorCtr="1"/>
                </a:tc>
                <a:tc>
                  <a:txBody>
                    <a:bodyPr/>
                    <a:lstStyle/>
                    <a:p>
                      <a:pPr algn="r" fontAlgn="b"/>
                      <a:r>
                        <a:rPr lang="en-US" altLang="ja-JP" sz="1600" b="1" i="0" u="none" strike="noStrike" dirty="0">
                          <a:effectLst/>
                          <a:latin typeface="Arial"/>
                        </a:rPr>
                        <a:t>47</a:t>
                      </a:r>
                    </a:p>
                  </a:txBody>
                  <a:tcPr marL="0" marR="0" marT="0" marB="0" anchor="ctr" anchorCtr="1"/>
                </a:tc>
                <a:tc>
                  <a:txBody>
                    <a:bodyPr/>
                    <a:lstStyle/>
                    <a:p>
                      <a:pPr algn="r" fontAlgn="b"/>
                      <a:r>
                        <a:rPr lang="en-US" altLang="ja-JP" sz="1600" b="1" i="0" u="none" strike="noStrike" dirty="0">
                          <a:effectLst/>
                          <a:latin typeface="Arial"/>
                        </a:rPr>
                        <a:t>4</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82</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17</a:t>
                      </a:r>
                    </a:p>
                  </a:txBody>
                  <a:tcPr marL="0" marR="0" marT="0" marB="0" anchor="ctr" anchorCtr="1"/>
                </a:tc>
              </a:tr>
              <a:tr h="276330">
                <a:tc>
                  <a:txBody>
                    <a:bodyPr/>
                    <a:lstStyle/>
                    <a:p>
                      <a:pPr algn="ctr" fontAlgn="b"/>
                      <a:r>
                        <a:rPr lang="en-US" altLang="ja-JP" sz="1600" b="1" i="0" u="none" strike="noStrike">
                          <a:effectLst/>
                          <a:latin typeface="Arial Narrow"/>
                        </a:rPr>
                        <a:t>2</a:t>
                      </a:r>
                    </a:p>
                  </a:txBody>
                  <a:tcPr marL="0" marR="0" marT="0" marB="0" anchor="ctr" anchorCtr="1"/>
                </a:tc>
                <a:tc>
                  <a:txBody>
                    <a:bodyPr/>
                    <a:lstStyle/>
                    <a:p>
                      <a:pPr algn="ctr" fontAlgn="ctr"/>
                      <a:r>
                        <a:rPr lang="en-US" sz="1600" b="1" i="0" u="none" strike="noStrike" dirty="0">
                          <a:effectLst/>
                          <a:latin typeface="Arial Narrow"/>
                        </a:rPr>
                        <a:t>M</a:t>
                      </a:r>
                    </a:p>
                  </a:txBody>
                  <a:tcPr marL="0" marR="0" marT="0" marB="0" anchor="ctr" anchorCtr="1"/>
                </a:tc>
                <a:tc>
                  <a:txBody>
                    <a:bodyPr/>
                    <a:lstStyle/>
                    <a:p>
                      <a:pPr algn="r" fontAlgn="b"/>
                      <a:r>
                        <a:rPr lang="en-US" altLang="ja-JP" sz="1600" b="1" i="0" u="none" strike="noStrike">
                          <a:effectLst/>
                          <a:latin typeface="Arial"/>
                        </a:rPr>
                        <a:t>42</a:t>
                      </a:r>
                    </a:p>
                  </a:txBody>
                  <a:tcPr marL="0" marR="0" marT="0" marB="0" anchor="ctr" anchorCtr="1"/>
                </a:tc>
                <a:tc>
                  <a:txBody>
                    <a:bodyPr/>
                    <a:lstStyle/>
                    <a:p>
                      <a:pPr algn="r" fontAlgn="b"/>
                      <a:r>
                        <a:rPr lang="en-US" altLang="ja-JP" sz="1600" b="1" i="0" u="none" strike="noStrike" dirty="0">
                          <a:effectLst/>
                          <a:latin typeface="Arial"/>
                        </a:rPr>
                        <a:t>4</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11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79</a:t>
                      </a:r>
                    </a:p>
                  </a:txBody>
                  <a:tcPr marL="0" marR="0" marT="0" marB="0" anchor="ctr" anchorCtr="1"/>
                </a:tc>
                <a:tc>
                  <a:txBody>
                    <a:bodyPr/>
                    <a:lstStyle/>
                    <a:p>
                      <a:pPr algn="r" fontAlgn="b"/>
                      <a:r>
                        <a:rPr lang="en-US" altLang="ja-JP" sz="1600" b="1" i="0" u="none" strike="noStrike" smtClean="0">
                          <a:effectLst/>
                          <a:latin typeface="Arial"/>
                        </a:rPr>
                        <a:t>.10</a:t>
                      </a:r>
                      <a:endParaRPr lang="en-US" altLang="ja-JP" sz="1600" b="1" i="0" u="none" strike="noStrike" dirty="0">
                        <a:effectLst/>
                        <a:latin typeface="Arial"/>
                      </a:endParaRPr>
                    </a:p>
                  </a:txBody>
                  <a:tcPr marL="0" marR="0" marT="0" marB="0" anchor="ctr" anchorCtr="1"/>
                </a:tc>
              </a:tr>
              <a:tr h="276330">
                <a:tc>
                  <a:txBody>
                    <a:bodyPr/>
                    <a:lstStyle/>
                    <a:p>
                      <a:pPr algn="ctr" fontAlgn="b"/>
                      <a:r>
                        <a:rPr lang="en-US" altLang="ja-JP" sz="1600" b="1" i="0" u="none" strike="noStrike">
                          <a:effectLst/>
                          <a:latin typeface="Arial Narrow"/>
                        </a:rPr>
                        <a:t>3</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dirty="0">
                          <a:effectLst/>
                          <a:latin typeface="Arial"/>
                        </a:rPr>
                        <a:t>41</a:t>
                      </a:r>
                    </a:p>
                  </a:txBody>
                  <a:tcPr marL="0" marR="0" marT="0" marB="0" anchor="ctr" anchorCtr="1"/>
                </a:tc>
                <a:tc>
                  <a:txBody>
                    <a:bodyPr/>
                    <a:lstStyle/>
                    <a:p>
                      <a:pPr algn="r" fontAlgn="b"/>
                      <a:r>
                        <a:rPr lang="en-US" altLang="ja-JP" sz="1600" b="1" i="0" u="none" strike="noStrike" dirty="0">
                          <a:effectLst/>
                          <a:latin typeface="Arial"/>
                        </a:rPr>
                        <a:t>4</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16</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81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03</a:t>
                      </a:r>
                    </a:p>
                  </a:txBody>
                  <a:tcPr marL="0" marR="0" marT="0" marB="0" anchor="ctr" anchorCtr="1"/>
                </a:tc>
              </a:tr>
              <a:tr h="276330">
                <a:tc>
                  <a:txBody>
                    <a:bodyPr/>
                    <a:lstStyle/>
                    <a:p>
                      <a:pPr algn="ctr" fontAlgn="b"/>
                      <a:r>
                        <a:rPr lang="en-US" altLang="ja-JP" sz="1600" b="1" i="0" u="none" strike="noStrike">
                          <a:effectLst/>
                          <a:latin typeface="Arial Narrow"/>
                        </a:rPr>
                        <a:t>4</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dirty="0">
                          <a:effectLst/>
                          <a:latin typeface="Arial"/>
                        </a:rPr>
                        <a:t>39</a:t>
                      </a:r>
                    </a:p>
                  </a:txBody>
                  <a:tcPr marL="0" marR="0" marT="0" marB="0" anchor="ctr" anchorCtr="1"/>
                </a:tc>
                <a:tc>
                  <a:txBody>
                    <a:bodyPr/>
                    <a:lstStyle/>
                    <a:p>
                      <a:pPr algn="r" fontAlgn="b"/>
                      <a:r>
                        <a:rPr lang="en-US" altLang="ja-JP" sz="1600" b="1" i="0" u="none" strike="noStrike">
                          <a:effectLst/>
                          <a:latin typeface="Arial"/>
                        </a:rPr>
                        <a:t>4</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93</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06</a:t>
                      </a:r>
                    </a:p>
                  </a:txBody>
                  <a:tcPr marL="0" marR="0" marT="0" marB="0" anchor="ctr" anchorCtr="1"/>
                </a:tc>
              </a:tr>
              <a:tr h="276330">
                <a:tc>
                  <a:txBody>
                    <a:bodyPr/>
                    <a:lstStyle/>
                    <a:p>
                      <a:pPr algn="ctr" fontAlgn="b"/>
                      <a:r>
                        <a:rPr lang="en-US" altLang="ja-JP" sz="1600" b="1" i="0" u="none" strike="noStrike">
                          <a:solidFill>
                            <a:srgbClr val="C00000"/>
                          </a:solidFill>
                          <a:effectLst/>
                          <a:latin typeface="Arial Narrow"/>
                        </a:rPr>
                        <a:t>5</a:t>
                      </a:r>
                    </a:p>
                  </a:txBody>
                  <a:tcPr marL="0" marR="0" marT="0" marB="0" anchor="ctr" anchorCtr="1"/>
                </a:tc>
                <a:tc>
                  <a:txBody>
                    <a:bodyPr/>
                    <a:lstStyle/>
                    <a:p>
                      <a:pPr algn="ctr" fontAlgn="ctr"/>
                      <a:r>
                        <a:rPr lang="en-US" sz="1600" b="1" i="0" u="none" strike="noStrike">
                          <a:solidFill>
                            <a:srgbClr val="C00000"/>
                          </a:solidFill>
                          <a:effectLst/>
                          <a:latin typeface="Arial Narrow"/>
                        </a:rPr>
                        <a:t>F</a:t>
                      </a:r>
                    </a:p>
                  </a:txBody>
                  <a:tcPr marL="0" marR="0" marT="0" marB="0" anchor="ctr" anchorCtr="1"/>
                </a:tc>
                <a:tc>
                  <a:txBody>
                    <a:bodyPr/>
                    <a:lstStyle/>
                    <a:p>
                      <a:pPr algn="r" fontAlgn="b"/>
                      <a:r>
                        <a:rPr lang="en-US" altLang="ja-JP" sz="1600" b="1" i="0" u="none" strike="noStrike" dirty="0">
                          <a:solidFill>
                            <a:srgbClr val="C00000"/>
                          </a:solidFill>
                          <a:effectLst/>
                          <a:latin typeface="Arial"/>
                        </a:rPr>
                        <a:t>33</a:t>
                      </a:r>
                    </a:p>
                  </a:txBody>
                  <a:tcPr marL="0" marR="0" marT="0" marB="0" anchor="ctr" anchorCtr="1"/>
                </a:tc>
                <a:tc>
                  <a:txBody>
                    <a:bodyPr/>
                    <a:lstStyle/>
                    <a:p>
                      <a:pPr algn="r" fontAlgn="b"/>
                      <a:r>
                        <a:rPr lang="en-US" altLang="ja-JP" sz="1600" b="1" i="0" u="none" strike="noStrike">
                          <a:solidFill>
                            <a:srgbClr val="C00000"/>
                          </a:solidFill>
                          <a:effectLst/>
                          <a:latin typeface="Arial"/>
                        </a:rPr>
                        <a:t>2</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01</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77</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22</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r>
              <a:tr h="276330">
                <a:tc>
                  <a:txBody>
                    <a:bodyPr/>
                    <a:lstStyle/>
                    <a:p>
                      <a:pPr algn="ctr" fontAlgn="b"/>
                      <a:r>
                        <a:rPr lang="en-US" altLang="ja-JP" sz="1600" b="1" i="0" u="none" strike="noStrike">
                          <a:solidFill>
                            <a:srgbClr val="C00000"/>
                          </a:solidFill>
                          <a:effectLst/>
                          <a:latin typeface="Arial Narrow"/>
                        </a:rPr>
                        <a:t>6</a:t>
                      </a:r>
                    </a:p>
                  </a:txBody>
                  <a:tcPr marL="0" marR="0" marT="0" marB="0" anchor="ctr" anchorCtr="1"/>
                </a:tc>
                <a:tc>
                  <a:txBody>
                    <a:bodyPr/>
                    <a:lstStyle/>
                    <a:p>
                      <a:pPr algn="ctr" fontAlgn="ctr"/>
                      <a:r>
                        <a:rPr lang="en-US" sz="1600" b="1" i="0" u="none" strike="noStrike">
                          <a:solidFill>
                            <a:srgbClr val="C00000"/>
                          </a:solidFill>
                          <a:effectLst/>
                          <a:latin typeface="Arial Narrow"/>
                        </a:rPr>
                        <a:t>M</a:t>
                      </a:r>
                    </a:p>
                  </a:txBody>
                  <a:tcPr marL="0" marR="0" marT="0" marB="0" anchor="ctr" anchorCtr="1"/>
                </a:tc>
                <a:tc>
                  <a:txBody>
                    <a:bodyPr/>
                    <a:lstStyle/>
                    <a:p>
                      <a:pPr algn="r" fontAlgn="b"/>
                      <a:r>
                        <a:rPr lang="en-US" altLang="ja-JP" sz="1600" b="1" i="0" u="none" strike="noStrike" dirty="0">
                          <a:solidFill>
                            <a:srgbClr val="C00000"/>
                          </a:solidFill>
                          <a:effectLst/>
                          <a:latin typeface="Arial"/>
                        </a:rPr>
                        <a:t>31</a:t>
                      </a:r>
                    </a:p>
                  </a:txBody>
                  <a:tcPr marL="0" marR="0" marT="0" marB="0" anchor="ctr" anchorCtr="1"/>
                </a:tc>
                <a:tc>
                  <a:txBody>
                    <a:bodyPr/>
                    <a:lstStyle/>
                    <a:p>
                      <a:pPr algn="r" fontAlgn="b"/>
                      <a:r>
                        <a:rPr lang="en-US" altLang="ja-JP" sz="1600" b="1" i="0" u="none" strike="noStrike">
                          <a:solidFill>
                            <a:srgbClr val="C00000"/>
                          </a:solidFill>
                          <a:effectLst/>
                          <a:latin typeface="Arial"/>
                        </a:rPr>
                        <a:t>2</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06</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.90</a:t>
                      </a:r>
                      <a:endParaRPr lang="en-US" altLang="ja-JP" sz="1600" b="1" i="0" u="none" strike="noStrike" dirty="0">
                        <a:solidFill>
                          <a:srgbClr val="C00000"/>
                        </a:solidFill>
                        <a:effectLst/>
                        <a:latin typeface="Arial"/>
                      </a:endParaRP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04</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7</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dirty="0">
                          <a:effectLst/>
                          <a:latin typeface="Arial"/>
                        </a:rPr>
                        <a:t>22</a:t>
                      </a:r>
                    </a:p>
                  </a:txBody>
                  <a:tcPr marL="0" marR="0" marT="0" marB="0" anchor="ctr" anchorCtr="1"/>
                </a:tc>
                <a:tc>
                  <a:txBody>
                    <a:bodyPr/>
                    <a:lstStyle/>
                    <a:p>
                      <a:pPr algn="r" fontAlgn="b"/>
                      <a:r>
                        <a:rPr lang="en-US" altLang="ja-JP" sz="1600" b="1" i="0" u="none" strike="noStrike" dirty="0">
                          <a:effectLst/>
                          <a:latin typeface="Arial"/>
                        </a:rPr>
                        <a:t>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99</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01</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r>
              <a:tr h="276330">
                <a:tc>
                  <a:txBody>
                    <a:bodyPr/>
                    <a:lstStyle/>
                    <a:p>
                      <a:pPr algn="ctr" fontAlgn="b"/>
                      <a:r>
                        <a:rPr lang="en-US" altLang="ja-JP" sz="1600" b="1" i="0" u="none" strike="noStrike">
                          <a:solidFill>
                            <a:srgbClr val="C00000"/>
                          </a:solidFill>
                          <a:effectLst/>
                          <a:latin typeface="Arial Narrow"/>
                        </a:rPr>
                        <a:t>8</a:t>
                      </a:r>
                    </a:p>
                  </a:txBody>
                  <a:tcPr marL="0" marR="0" marT="0" marB="0" anchor="ctr" anchorCtr="1"/>
                </a:tc>
                <a:tc>
                  <a:txBody>
                    <a:bodyPr/>
                    <a:lstStyle/>
                    <a:p>
                      <a:pPr algn="ctr" fontAlgn="ctr"/>
                      <a:r>
                        <a:rPr lang="en-US" sz="1600" b="1" i="0" u="none" strike="noStrike">
                          <a:solidFill>
                            <a:srgbClr val="C00000"/>
                          </a:solidFill>
                          <a:effectLst/>
                          <a:latin typeface="Arial Narrow"/>
                        </a:rPr>
                        <a:t>F</a:t>
                      </a:r>
                    </a:p>
                  </a:txBody>
                  <a:tcPr marL="0" marR="0" marT="0" marB="0" anchor="ctr" anchorCtr="1"/>
                </a:tc>
                <a:tc>
                  <a:txBody>
                    <a:bodyPr/>
                    <a:lstStyle/>
                    <a:p>
                      <a:pPr algn="r" fontAlgn="b"/>
                      <a:r>
                        <a:rPr lang="en-US" altLang="ja-JP" sz="1600" b="1" i="0" u="none" strike="noStrike">
                          <a:solidFill>
                            <a:srgbClr val="C00000"/>
                          </a:solidFill>
                          <a:effectLst/>
                          <a:latin typeface="Arial"/>
                        </a:rPr>
                        <a:t>34</a:t>
                      </a:r>
                    </a:p>
                  </a:txBody>
                  <a:tcPr marL="0" marR="0" marT="0" marB="0" anchor="ctr" anchorCtr="1"/>
                </a:tc>
                <a:tc>
                  <a:txBody>
                    <a:bodyPr/>
                    <a:lstStyle/>
                    <a:p>
                      <a:pPr algn="r" fontAlgn="b"/>
                      <a:r>
                        <a:rPr lang="en-US" altLang="ja-JP" sz="1600" b="1" i="0" u="none" strike="noStrike" dirty="0">
                          <a:solidFill>
                            <a:srgbClr val="C00000"/>
                          </a:solidFill>
                          <a:effectLst/>
                          <a:latin typeface="Arial"/>
                        </a:rPr>
                        <a:t>2</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01</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91</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07</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9</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a:effectLst/>
                          <a:latin typeface="Arial"/>
                        </a:rPr>
                        <a:t>42</a:t>
                      </a:r>
                    </a:p>
                  </a:txBody>
                  <a:tcPr marL="0" marR="0" marT="0" marB="0" anchor="ctr" anchorCtr="1"/>
                </a:tc>
                <a:tc>
                  <a:txBody>
                    <a:bodyPr/>
                    <a:lstStyle/>
                    <a:p>
                      <a:pPr algn="r" fontAlgn="b"/>
                      <a:r>
                        <a:rPr lang="en-US" altLang="ja-JP" sz="1600" b="1" i="0" u="none" strike="noStrike">
                          <a:effectLst/>
                          <a:latin typeface="Arial"/>
                        </a:rPr>
                        <a:t>4</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26</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74</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10</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a:effectLst/>
                          <a:latin typeface="Arial"/>
                        </a:rPr>
                        <a:t>47</a:t>
                      </a:r>
                    </a:p>
                  </a:txBody>
                  <a:tcPr marL="0" marR="0" marT="0" marB="0" anchor="ctr" anchorCtr="1"/>
                </a:tc>
                <a:tc>
                  <a:txBody>
                    <a:bodyPr/>
                    <a:lstStyle/>
                    <a:p>
                      <a:pPr algn="r" fontAlgn="b"/>
                      <a:r>
                        <a:rPr lang="en-US" altLang="ja-JP" sz="1600" b="1" i="0" u="none" strike="noStrike">
                          <a:effectLst/>
                          <a:latin typeface="Arial"/>
                        </a:rPr>
                        <a:t>5</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09</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91</a:t>
                      </a:r>
                    </a:p>
                  </a:txBody>
                  <a:tcPr marL="0" marR="0" marT="0" marB="0" anchor="ctr" anchorCtr="1"/>
                </a:tc>
              </a:tr>
              <a:tr h="276330">
                <a:tc>
                  <a:txBody>
                    <a:bodyPr/>
                    <a:lstStyle/>
                    <a:p>
                      <a:pPr algn="ctr" fontAlgn="b"/>
                      <a:r>
                        <a:rPr lang="en-US" altLang="ja-JP" sz="1600" b="1" i="0" u="none" strike="noStrike">
                          <a:effectLst/>
                          <a:latin typeface="Arial Narrow"/>
                        </a:rPr>
                        <a:t>11</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a:effectLst/>
                          <a:latin typeface="Arial"/>
                        </a:rPr>
                        <a:t>24</a:t>
                      </a:r>
                    </a:p>
                  </a:txBody>
                  <a:tcPr marL="0" marR="0" marT="0" marB="0" anchor="ctr" anchorCtr="1"/>
                </a:tc>
                <a:tc>
                  <a:txBody>
                    <a:bodyPr/>
                    <a:lstStyle/>
                    <a:p>
                      <a:pPr algn="r" fontAlgn="b"/>
                      <a:r>
                        <a:rPr lang="en-US" altLang="ja-JP" sz="1600" b="1" i="0" u="none" strike="noStrike">
                          <a:effectLst/>
                          <a:latin typeface="Arial"/>
                        </a:rPr>
                        <a:t>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94</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06</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12</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a:effectLst/>
                          <a:latin typeface="Arial"/>
                        </a:rPr>
                        <a:t>15</a:t>
                      </a:r>
                    </a:p>
                  </a:txBody>
                  <a:tcPr marL="0" marR="0" marT="0" marB="0" anchor="ctr" anchorCtr="1"/>
                </a:tc>
                <a:tc>
                  <a:txBody>
                    <a:bodyPr/>
                    <a:lstStyle/>
                    <a:p>
                      <a:pPr algn="r" fontAlgn="b"/>
                      <a:r>
                        <a:rPr lang="en-US" altLang="ja-JP" sz="1600" b="1" i="0" u="none" strike="noStrike">
                          <a:effectLst/>
                          <a:latin typeface="Arial"/>
                        </a:rPr>
                        <a:t>1</a:t>
                      </a:r>
                    </a:p>
                  </a:txBody>
                  <a:tcPr marL="0" marR="0" marT="0" marB="0" anchor="ctr" anchorCtr="1"/>
                </a:tc>
                <a:tc>
                  <a:txBody>
                    <a:bodyPr/>
                    <a:lstStyle/>
                    <a:p>
                      <a:pPr algn="r" fontAlgn="b"/>
                      <a:r>
                        <a:rPr lang="en-US" altLang="ja-JP" sz="1600" b="1" i="0" u="none" strike="noStrike">
                          <a:effectLst/>
                          <a:latin typeface="Arial"/>
                        </a:rPr>
                        <a:t>1</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r>
              <a:tr h="276330">
                <a:tc>
                  <a:txBody>
                    <a:bodyPr/>
                    <a:lstStyle/>
                    <a:p>
                      <a:pPr algn="ctr" fontAlgn="b"/>
                      <a:r>
                        <a:rPr lang="en-US" altLang="ja-JP" sz="1600" b="1" i="0" u="none" strike="noStrike">
                          <a:solidFill>
                            <a:srgbClr val="C00000"/>
                          </a:solidFill>
                          <a:effectLst/>
                          <a:latin typeface="Arial Narrow"/>
                        </a:rPr>
                        <a:t>13</a:t>
                      </a:r>
                    </a:p>
                  </a:txBody>
                  <a:tcPr marL="0" marR="0" marT="0" marB="0" anchor="ctr" anchorCtr="1"/>
                </a:tc>
                <a:tc>
                  <a:txBody>
                    <a:bodyPr/>
                    <a:lstStyle/>
                    <a:p>
                      <a:pPr algn="ctr" fontAlgn="ctr"/>
                      <a:r>
                        <a:rPr lang="en-US" sz="1600" b="1" i="0" u="none" strike="noStrike">
                          <a:solidFill>
                            <a:srgbClr val="C00000"/>
                          </a:solidFill>
                          <a:effectLst/>
                          <a:latin typeface="Arial Narrow"/>
                        </a:rPr>
                        <a:t>F</a:t>
                      </a:r>
                    </a:p>
                  </a:txBody>
                  <a:tcPr marL="0" marR="0" marT="0" marB="0" anchor="ctr" anchorCtr="1"/>
                </a:tc>
                <a:tc>
                  <a:txBody>
                    <a:bodyPr/>
                    <a:lstStyle/>
                    <a:p>
                      <a:pPr algn="r" fontAlgn="b"/>
                      <a:r>
                        <a:rPr lang="en-US" altLang="ja-JP" sz="1600" b="1" i="0" u="none" strike="noStrike">
                          <a:solidFill>
                            <a:srgbClr val="C00000"/>
                          </a:solidFill>
                          <a:effectLst/>
                          <a:latin typeface="Arial"/>
                        </a:rPr>
                        <a:t>30</a:t>
                      </a:r>
                    </a:p>
                  </a:txBody>
                  <a:tcPr marL="0" marR="0" marT="0" marB="0" anchor="ctr" anchorCtr="1"/>
                </a:tc>
                <a:tc>
                  <a:txBody>
                    <a:bodyPr/>
                    <a:lstStyle/>
                    <a:p>
                      <a:pPr algn="r" fontAlgn="b"/>
                      <a:r>
                        <a:rPr lang="en-US" altLang="ja-JP" sz="1600" b="1" i="0" u="none" strike="noStrike">
                          <a:solidFill>
                            <a:srgbClr val="C00000"/>
                          </a:solidFill>
                          <a:effectLst/>
                          <a:latin typeface="Arial"/>
                        </a:rPr>
                        <a:t>2</a:t>
                      </a: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.08</a:t>
                      </a:r>
                      <a:endParaRPr lang="en-US" altLang="ja-JP" sz="1600" b="1" i="0" u="none" strike="noStrike" dirty="0">
                        <a:solidFill>
                          <a:srgbClr val="C00000"/>
                        </a:solidFill>
                        <a:effectLst/>
                        <a:latin typeface="Arial"/>
                      </a:endParaRP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.90</a:t>
                      </a:r>
                      <a:endParaRPr lang="en-US" altLang="ja-JP" sz="1600" b="1" i="0" u="none" strike="noStrike" dirty="0">
                        <a:solidFill>
                          <a:srgbClr val="C00000"/>
                        </a:solidFill>
                        <a:effectLst/>
                        <a:latin typeface="Arial"/>
                      </a:endParaRPr>
                    </a:p>
                  </a:txBody>
                  <a:tcPr marL="0" marR="0" marT="0" marB="0" anchor="ctr" anchorCtr="1"/>
                </a:tc>
                <a:tc>
                  <a:txBody>
                    <a:bodyPr/>
                    <a:lstStyle/>
                    <a:p>
                      <a:pPr algn="r" fontAlgn="b"/>
                      <a:r>
                        <a:rPr lang="en-US" altLang="ja-JP" sz="1600" b="1" i="0" u="none" strike="noStrike" dirty="0" smtClean="0">
                          <a:solidFill>
                            <a:srgbClr val="C00000"/>
                          </a:solidFill>
                          <a:effectLst/>
                          <a:latin typeface="Arial"/>
                        </a:rPr>
                        <a:t>.</a:t>
                      </a:r>
                      <a:r>
                        <a:rPr lang="en-US" altLang="ja-JP" sz="1600" b="1" i="0" u="none" strike="noStrike" dirty="0">
                          <a:solidFill>
                            <a:srgbClr val="C00000"/>
                          </a:solidFill>
                          <a:effectLst/>
                          <a:latin typeface="Arial"/>
                        </a:rPr>
                        <a:t>02</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c>
                  <a:txBody>
                    <a:bodyPr/>
                    <a:lstStyle/>
                    <a:p>
                      <a:pPr algn="r" fontAlgn="b"/>
                      <a:r>
                        <a:rPr lang="en-US" altLang="ja-JP" sz="1600" b="1" i="0" u="none" strike="noStrike" dirty="0">
                          <a:solidFill>
                            <a:srgbClr val="C00000"/>
                          </a:solidFill>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14</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a:effectLst/>
                          <a:latin typeface="Arial"/>
                        </a:rPr>
                        <a:t>43</a:t>
                      </a:r>
                    </a:p>
                  </a:txBody>
                  <a:tcPr marL="0" marR="0" marT="0" marB="0" anchor="ctr" anchorCtr="1"/>
                </a:tc>
                <a:tc>
                  <a:txBody>
                    <a:bodyPr/>
                    <a:lstStyle/>
                    <a:p>
                      <a:pPr algn="r" fontAlgn="b"/>
                      <a:r>
                        <a:rPr lang="en-US" altLang="ja-JP" sz="1600" b="1" i="0" u="none" strike="noStrike">
                          <a:effectLst/>
                          <a:latin typeface="Arial"/>
                        </a:rPr>
                        <a:t>4</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11</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83</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06</a:t>
                      </a:r>
                    </a:p>
                  </a:txBody>
                  <a:tcPr marL="0" marR="0" marT="0" marB="0" anchor="ctr" anchorCtr="1"/>
                </a:tc>
              </a:tr>
              <a:tr h="276330">
                <a:tc>
                  <a:txBody>
                    <a:bodyPr/>
                    <a:lstStyle/>
                    <a:p>
                      <a:pPr algn="ctr" fontAlgn="b"/>
                      <a:r>
                        <a:rPr lang="en-US" altLang="ja-JP" sz="1600" b="1" i="0" u="none" strike="noStrike">
                          <a:effectLst/>
                          <a:latin typeface="Arial Narrow"/>
                        </a:rPr>
                        <a:t>15</a:t>
                      </a:r>
                    </a:p>
                  </a:txBody>
                  <a:tcPr marL="0" marR="0" marT="0" marB="0" anchor="ctr" anchorCtr="1"/>
                </a:tc>
                <a:tc>
                  <a:txBody>
                    <a:bodyPr/>
                    <a:lstStyle/>
                    <a:p>
                      <a:pPr algn="ctr" fontAlgn="ctr"/>
                      <a:r>
                        <a:rPr lang="en-US" sz="1600" b="1" i="0" u="none" strike="noStrike">
                          <a:effectLst/>
                          <a:latin typeface="Arial Narrow"/>
                        </a:rPr>
                        <a:t>M</a:t>
                      </a:r>
                    </a:p>
                  </a:txBody>
                  <a:tcPr marL="0" marR="0" marT="0" marB="0" anchor="ctr" anchorCtr="1"/>
                </a:tc>
                <a:tc>
                  <a:txBody>
                    <a:bodyPr/>
                    <a:lstStyle/>
                    <a:p>
                      <a:pPr algn="r" fontAlgn="b"/>
                      <a:r>
                        <a:rPr lang="en-US" altLang="ja-JP" sz="1600" b="1" i="0" u="none" strike="noStrike">
                          <a:effectLst/>
                          <a:latin typeface="Arial"/>
                        </a:rPr>
                        <a:t>38</a:t>
                      </a:r>
                    </a:p>
                  </a:txBody>
                  <a:tcPr marL="0" marR="0" marT="0" marB="0" anchor="ctr" anchorCtr="1"/>
                </a:tc>
                <a:tc>
                  <a:txBody>
                    <a:bodyPr/>
                    <a:lstStyle/>
                    <a:p>
                      <a:pPr algn="r" fontAlgn="b"/>
                      <a:r>
                        <a:rPr lang="en-US" altLang="ja-JP" sz="1600" b="1" i="0" u="none" strike="noStrike">
                          <a:effectLst/>
                          <a:latin typeface="Arial"/>
                        </a:rPr>
                        <a:t>3</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02</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98</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r>
              <a:tr h="276330">
                <a:tc>
                  <a:txBody>
                    <a:bodyPr/>
                    <a:lstStyle/>
                    <a:p>
                      <a:pPr algn="ctr" fontAlgn="b"/>
                      <a:r>
                        <a:rPr lang="en-US" altLang="ja-JP" sz="1600" b="1" i="0" u="none" strike="noStrike">
                          <a:solidFill>
                            <a:schemeClr val="tx1"/>
                          </a:solidFill>
                          <a:effectLst/>
                          <a:latin typeface="Arial Narrow"/>
                        </a:rPr>
                        <a:t>16</a:t>
                      </a:r>
                    </a:p>
                  </a:txBody>
                  <a:tcPr marL="0" marR="0" marT="0" marB="0" anchor="ctr" anchorCtr="1"/>
                </a:tc>
                <a:tc>
                  <a:txBody>
                    <a:bodyPr/>
                    <a:lstStyle/>
                    <a:p>
                      <a:pPr algn="ctr" fontAlgn="ctr"/>
                      <a:r>
                        <a:rPr lang="en-US" sz="1600" b="1" i="0" u="none" strike="noStrike">
                          <a:solidFill>
                            <a:schemeClr val="tx1"/>
                          </a:solidFill>
                          <a:effectLst/>
                          <a:latin typeface="Arial Narrow"/>
                        </a:rPr>
                        <a:t>M</a:t>
                      </a:r>
                    </a:p>
                  </a:txBody>
                  <a:tcPr marL="0" marR="0" marT="0" marB="0" anchor="ctr" anchorCtr="1"/>
                </a:tc>
                <a:tc>
                  <a:txBody>
                    <a:bodyPr/>
                    <a:lstStyle/>
                    <a:p>
                      <a:pPr algn="r" fontAlgn="b"/>
                      <a:r>
                        <a:rPr lang="en-US" altLang="ja-JP" sz="1600" b="1" i="0" u="none" strike="noStrike">
                          <a:solidFill>
                            <a:schemeClr val="tx1"/>
                          </a:solidFill>
                          <a:effectLst/>
                          <a:latin typeface="Arial"/>
                        </a:rPr>
                        <a:t>28</a:t>
                      </a:r>
                    </a:p>
                  </a:txBody>
                  <a:tcPr marL="0" marR="0" marT="0" marB="0" anchor="ctr" anchorCtr="1"/>
                </a:tc>
                <a:tc>
                  <a:txBody>
                    <a:bodyPr/>
                    <a:lstStyle/>
                    <a:p>
                      <a:pPr algn="r" fontAlgn="b"/>
                      <a:r>
                        <a:rPr lang="en-US" altLang="ja-JP" sz="1600" b="1" i="0" u="none" strike="noStrike">
                          <a:solidFill>
                            <a:schemeClr val="tx1"/>
                          </a:solidFill>
                          <a:effectLst/>
                          <a:latin typeface="Arial"/>
                        </a:rPr>
                        <a:t>1</a:t>
                      </a:r>
                    </a:p>
                  </a:txBody>
                  <a:tcPr marL="0" marR="0" marT="0" marB="0" anchor="ctr" anchorCtr="1"/>
                </a:tc>
                <a:tc>
                  <a:txBody>
                    <a:bodyPr/>
                    <a:lstStyle/>
                    <a:p>
                      <a:pPr algn="r" fontAlgn="b"/>
                      <a:r>
                        <a:rPr lang="en-US" altLang="ja-JP" sz="1600" b="1" i="0" u="none" strike="noStrike" dirty="0" smtClean="0">
                          <a:solidFill>
                            <a:schemeClr val="tx1"/>
                          </a:solidFill>
                          <a:effectLst/>
                          <a:latin typeface="Arial"/>
                        </a:rPr>
                        <a:t>.</a:t>
                      </a:r>
                      <a:r>
                        <a:rPr lang="en-US" altLang="ja-JP" sz="1600" b="1" i="0" u="none" strike="noStrike" dirty="0">
                          <a:solidFill>
                            <a:schemeClr val="tx1"/>
                          </a:solidFill>
                          <a:effectLst/>
                          <a:latin typeface="Arial"/>
                        </a:rPr>
                        <a:t>59</a:t>
                      </a:r>
                    </a:p>
                  </a:txBody>
                  <a:tcPr marL="0" marR="0" marT="0" marB="0" anchor="ctr" anchorCtr="1"/>
                </a:tc>
                <a:tc>
                  <a:txBody>
                    <a:bodyPr/>
                    <a:lstStyle/>
                    <a:p>
                      <a:pPr algn="r" fontAlgn="b"/>
                      <a:r>
                        <a:rPr lang="en-US" altLang="ja-JP" sz="1600" b="1" i="0" u="none" strike="noStrike" dirty="0" smtClean="0">
                          <a:solidFill>
                            <a:schemeClr val="tx1"/>
                          </a:solidFill>
                          <a:effectLst/>
                          <a:latin typeface="Arial"/>
                        </a:rPr>
                        <a:t>.40</a:t>
                      </a:r>
                      <a:endParaRPr lang="en-US" altLang="ja-JP" sz="1600" b="1" i="0" u="none" strike="noStrike" dirty="0">
                        <a:solidFill>
                          <a:schemeClr val="tx1"/>
                        </a:solidFill>
                        <a:effectLst/>
                        <a:latin typeface="Arial"/>
                      </a:endParaRPr>
                    </a:p>
                  </a:txBody>
                  <a:tcPr marL="0" marR="0" marT="0" marB="0" anchor="ctr" anchorCtr="1"/>
                </a:tc>
                <a:tc>
                  <a:txBody>
                    <a:bodyPr/>
                    <a:lstStyle/>
                    <a:p>
                      <a:pPr algn="r" fontAlgn="b"/>
                      <a:r>
                        <a:rPr lang="en-US" altLang="ja-JP" sz="1600" b="1" i="0" u="none" strike="noStrike">
                          <a:solidFill>
                            <a:schemeClr val="tx1"/>
                          </a:solidFill>
                          <a:effectLst/>
                          <a:latin typeface="Arial"/>
                        </a:rPr>
                        <a:t>0</a:t>
                      </a:r>
                    </a:p>
                  </a:txBody>
                  <a:tcPr marL="0" marR="0" marT="0" marB="0" anchor="ctr" anchorCtr="1"/>
                </a:tc>
                <a:tc>
                  <a:txBody>
                    <a:bodyPr/>
                    <a:lstStyle/>
                    <a:p>
                      <a:pPr algn="r" fontAlgn="b"/>
                      <a:r>
                        <a:rPr lang="en-US" altLang="ja-JP" sz="1600" b="1" i="0" u="none" strike="noStrike">
                          <a:solidFill>
                            <a:schemeClr val="tx1"/>
                          </a:solidFill>
                          <a:effectLst/>
                          <a:latin typeface="Arial"/>
                        </a:rPr>
                        <a:t>0</a:t>
                      </a:r>
                    </a:p>
                  </a:txBody>
                  <a:tcPr marL="0" marR="0" marT="0" marB="0" anchor="ctr" anchorCtr="1"/>
                </a:tc>
                <a:tc>
                  <a:txBody>
                    <a:bodyPr/>
                    <a:lstStyle/>
                    <a:p>
                      <a:pPr algn="r" fontAlgn="b"/>
                      <a:r>
                        <a:rPr lang="en-US" altLang="ja-JP" sz="1600" b="1" i="0" u="none" strike="noStrike" dirty="0">
                          <a:solidFill>
                            <a:schemeClr val="tx1"/>
                          </a:solidFill>
                          <a:effectLst/>
                          <a:latin typeface="Arial"/>
                        </a:rPr>
                        <a:t>0</a:t>
                      </a:r>
                    </a:p>
                  </a:txBody>
                  <a:tcPr marL="0" marR="0" marT="0" marB="0" anchor="ctr" anchorCtr="1"/>
                </a:tc>
              </a:tr>
              <a:tr h="276330">
                <a:tc>
                  <a:txBody>
                    <a:bodyPr/>
                    <a:lstStyle/>
                    <a:p>
                      <a:pPr algn="ctr" fontAlgn="b"/>
                      <a:r>
                        <a:rPr lang="en-US" altLang="ja-JP" sz="1600" b="1" i="0" u="none" strike="noStrike">
                          <a:effectLst/>
                          <a:latin typeface="Arial Narrow"/>
                        </a:rPr>
                        <a:t>17</a:t>
                      </a:r>
                    </a:p>
                  </a:txBody>
                  <a:tcPr marL="0" marR="0" marT="0" marB="0" anchor="ctr" anchorCtr="1"/>
                </a:tc>
                <a:tc>
                  <a:txBody>
                    <a:bodyPr/>
                    <a:lstStyle/>
                    <a:p>
                      <a:pPr algn="ctr" fontAlgn="ctr"/>
                      <a:r>
                        <a:rPr lang="en-US" sz="1600" b="1" i="0" u="none" strike="noStrike">
                          <a:effectLst/>
                          <a:latin typeface="Arial Narrow"/>
                        </a:rPr>
                        <a:t>F</a:t>
                      </a:r>
                    </a:p>
                  </a:txBody>
                  <a:tcPr marL="0" marR="0" marT="0" marB="0" anchor="ctr" anchorCtr="1"/>
                </a:tc>
                <a:tc>
                  <a:txBody>
                    <a:bodyPr/>
                    <a:lstStyle/>
                    <a:p>
                      <a:pPr algn="r" fontAlgn="b"/>
                      <a:r>
                        <a:rPr lang="en-US" altLang="ja-JP" sz="1600" b="1" i="0" u="none" strike="noStrike">
                          <a:effectLst/>
                          <a:latin typeface="Arial"/>
                        </a:rPr>
                        <a:t>47</a:t>
                      </a:r>
                    </a:p>
                  </a:txBody>
                  <a:tcPr marL="0" marR="0" marT="0" marB="0" anchor="ctr" anchorCtr="1"/>
                </a:tc>
                <a:tc>
                  <a:txBody>
                    <a:bodyPr/>
                    <a:lstStyle/>
                    <a:p>
                      <a:pPr algn="r" fontAlgn="b"/>
                      <a:r>
                        <a:rPr lang="en-US" altLang="ja-JP" sz="1600" b="1" i="0" u="none" strike="noStrike">
                          <a:effectLst/>
                          <a:latin typeface="Arial"/>
                        </a:rPr>
                        <a:t>5</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a:effectLst/>
                          <a:latin typeface="Arial"/>
                        </a:rPr>
                        <a:t>0</a:t>
                      </a:r>
                    </a:p>
                  </a:txBody>
                  <a:tcPr marL="0" marR="0" marT="0" marB="0" anchor="ctr" anchorCtr="1"/>
                </a:tc>
                <a:tc>
                  <a:txBody>
                    <a:bodyPr/>
                    <a:lstStyle/>
                    <a:p>
                      <a:pPr algn="r" fontAlgn="b"/>
                      <a:r>
                        <a:rPr lang="en-US" altLang="ja-JP" sz="1600" b="1" i="0" u="none" strike="noStrike">
                          <a:effectLst/>
                          <a:latin typeface="Arial"/>
                        </a:rPr>
                        <a:t>0</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07</a:t>
                      </a:r>
                    </a:p>
                  </a:txBody>
                  <a:tcPr marL="0" marR="0" marT="0" marB="0" anchor="ctr" anchorCtr="1"/>
                </a:tc>
                <a:tc>
                  <a:txBody>
                    <a:bodyPr/>
                    <a:lstStyle/>
                    <a:p>
                      <a:pPr algn="r" fontAlgn="b"/>
                      <a:r>
                        <a:rPr lang="en-US" altLang="ja-JP" sz="1600" b="1" i="0" u="none" strike="noStrike" dirty="0" smtClean="0">
                          <a:effectLst/>
                          <a:latin typeface="Arial"/>
                        </a:rPr>
                        <a:t>.</a:t>
                      </a:r>
                      <a:r>
                        <a:rPr lang="en-US" altLang="ja-JP" sz="1600" b="1" i="0" u="none" strike="noStrike" dirty="0">
                          <a:effectLst/>
                          <a:latin typeface="Arial"/>
                        </a:rPr>
                        <a:t>93</a:t>
                      </a:r>
                    </a:p>
                  </a:txBody>
                  <a:tcPr marL="0" marR="0" marT="0" marB="0" anchor="ctr" anchorCtr="1"/>
                </a:tc>
              </a:tr>
            </a:tbl>
          </a:graphicData>
        </a:graphic>
      </p:graphicFrame>
      <p:graphicFrame>
        <p:nvGraphicFramePr>
          <p:cNvPr id="12" name="コンテンツ プレースホルダ 8"/>
          <p:cNvGraphicFramePr>
            <a:graphicFrameLocks noGrp="1"/>
          </p:cNvGraphicFramePr>
          <p:nvPr>
            <p:ph sz="half" idx="2"/>
          </p:nvPr>
        </p:nvGraphicFramePr>
        <p:xfrm>
          <a:off x="5000628" y="1500174"/>
          <a:ext cx="3929090" cy="48577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214282" y="1785926"/>
            <a:ext cx="4786346" cy="4714908"/>
          </a:xfrm>
          <a:prstGeom prst="rect">
            <a:avLst/>
          </a:prstGeo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ormAutofit/>
          </a:bodyPr>
          <a:lstStyle/>
          <a:p>
            <a:pPr marL="514350" marR="0" lvl="0" indent="-514350" algn="ctr" defTabSz="914400" rtl="0" eaLnBrk="1" fontAlgn="auto" latinLnBrk="0" hangingPunct="1">
              <a:lnSpc>
                <a:spcPct val="114000"/>
              </a:lnSpc>
              <a:spcBef>
                <a:spcPct val="20000"/>
              </a:spcBef>
              <a:spcAft>
                <a:spcPts val="0"/>
              </a:spcAft>
              <a:buClrTx/>
              <a:buSzTx/>
              <a:buFont typeface="Arial" pitchFamily="34" charset="0"/>
              <a:buNone/>
              <a:tabLst/>
              <a:defRPr/>
            </a:pPr>
            <a:endParaRPr kumimoji="1" lang="en-US" altLang="ja-JP" sz="39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endParaRPr>
          </a:p>
        </p:txBody>
      </p:sp>
      <p:sp>
        <p:nvSpPr>
          <p:cNvPr id="2" name="タイトル 1"/>
          <p:cNvSpPr>
            <a:spLocks noGrp="1"/>
          </p:cNvSpPr>
          <p:nvPr>
            <p:ph type="title"/>
          </p:nvPr>
        </p:nvSpPr>
        <p:spPr>
          <a:xfrm>
            <a:off x="214282" y="214290"/>
            <a:ext cx="1928826" cy="121444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kumimoji="1" lang="ja-JP" altLang="en-US" sz="4800" b="1" dirty="0" smtClean="0">
                <a:effectLst>
                  <a:outerShdw blurRad="38100" dist="38100" dir="2700000" algn="tl">
                    <a:srgbClr val="000000">
                      <a:alpha val="43137"/>
                    </a:srgbClr>
                  </a:outerShdw>
                </a:effectLst>
              </a:rPr>
              <a:t>概要</a:t>
            </a:r>
            <a:endParaRPr kumimoji="1" lang="ja-JP" altLang="en-US" sz="4800" b="1" dirty="0">
              <a:effectLst>
                <a:outerShdw blurRad="38100" dist="38100" dir="2700000" algn="tl">
                  <a:srgbClr val="000000">
                    <a:alpha val="43137"/>
                  </a:srgbClr>
                </a:outerShdw>
              </a:effectLst>
            </a:endParaRPr>
          </a:p>
        </p:txBody>
      </p:sp>
      <p:sp>
        <p:nvSpPr>
          <p:cNvPr id="3" name="コンテンツ プレースホルダ 2"/>
          <p:cNvSpPr>
            <a:spLocks noGrp="1"/>
          </p:cNvSpPr>
          <p:nvPr>
            <p:ph idx="1"/>
          </p:nvPr>
        </p:nvSpPr>
        <p:spPr>
          <a:xfrm>
            <a:off x="0" y="1889760"/>
            <a:ext cx="1643042" cy="4753950"/>
          </a:xfrm>
        </p:spPr>
        <p:txBody>
          <a:bodyPr>
            <a:normAutofit/>
          </a:bodyPr>
          <a:lstStyle/>
          <a:p>
            <a:pPr marL="514350" indent="-514350">
              <a:lnSpc>
                <a:spcPct val="110000"/>
              </a:lnSpc>
              <a:buNone/>
            </a:pPr>
            <a:r>
              <a:rPr lang="ja-JP" altLang="en-US" b="1" dirty="0" smtClean="0">
                <a:solidFill>
                  <a:schemeClr val="bg1"/>
                </a:solidFill>
                <a:effectLst>
                  <a:outerShdw blurRad="38100" dist="38100" dir="2700000" algn="tl">
                    <a:srgbClr val="000000">
                      <a:alpha val="43137"/>
                    </a:srgbClr>
                  </a:outerShdw>
                </a:effectLst>
              </a:rPr>
              <a:t>　</a:t>
            </a:r>
            <a:r>
              <a:rPr lang="ja-JP" altLang="en-US" b="1" dirty="0" smtClean="0">
                <a:solidFill>
                  <a:schemeClr val="bg1"/>
                </a:solidFill>
                <a:effectLst>
                  <a:outerShdw blurRad="38100" dist="38100" dir="2700000" algn="tl">
                    <a:srgbClr val="000000">
                      <a:alpha val="43137"/>
                    </a:srgbClr>
                  </a:outerShdw>
                </a:effectLst>
              </a:rPr>
              <a:t>学力</a:t>
            </a:r>
            <a:endParaRPr lang="en-US" altLang="ja-JP" b="1" dirty="0" smtClean="0">
              <a:solidFill>
                <a:schemeClr val="bg1"/>
              </a:solidFill>
              <a:effectLst>
                <a:outerShdw blurRad="38100" dist="38100" dir="2700000" algn="tl">
                  <a:srgbClr val="000000">
                    <a:alpha val="43137"/>
                  </a:srgbClr>
                </a:outerShdw>
              </a:effectLst>
            </a:endParaRPr>
          </a:p>
          <a:p>
            <a:pPr marL="514350" indent="-514350">
              <a:lnSpc>
                <a:spcPct val="110000"/>
              </a:lnSpc>
              <a:buNone/>
            </a:pPr>
            <a:r>
              <a:rPr lang="ja-JP" altLang="en-US" sz="3900" b="1" dirty="0" smtClean="0">
                <a:solidFill>
                  <a:schemeClr val="bg1"/>
                </a:solidFill>
                <a:effectLst>
                  <a:outerShdw blurRad="38100" dist="38100" dir="2700000" algn="tl">
                    <a:srgbClr val="000000">
                      <a:alpha val="43137"/>
                    </a:srgbClr>
                  </a:outerShdw>
                </a:effectLst>
              </a:rPr>
              <a:t>　 </a:t>
            </a:r>
            <a:r>
              <a:rPr lang="ja-JP" altLang="en-US" sz="3900" b="1" dirty="0" smtClean="0">
                <a:solidFill>
                  <a:schemeClr val="bg1"/>
                </a:solidFill>
                <a:effectLst>
                  <a:outerShdw blurRad="38100" dist="38100" dir="2700000" algn="tl">
                    <a:srgbClr val="000000">
                      <a:alpha val="43137"/>
                    </a:srgbClr>
                  </a:outerShdw>
                </a:effectLst>
              </a:rPr>
              <a:t>５</a:t>
            </a:r>
            <a:endParaRPr lang="en-US" altLang="ja-JP" sz="3900" b="1" dirty="0" smtClean="0">
              <a:solidFill>
                <a:schemeClr val="bg1"/>
              </a:solidFill>
              <a:effectLst>
                <a:outerShdw blurRad="38100" dist="38100" dir="2700000" algn="tl">
                  <a:srgbClr val="000000">
                    <a:alpha val="43137"/>
                  </a:srgbClr>
                </a:outerShdw>
              </a:effectLst>
            </a:endParaRPr>
          </a:p>
          <a:p>
            <a:pPr marL="514350" indent="-514350">
              <a:lnSpc>
                <a:spcPct val="110000"/>
              </a:lnSpc>
              <a:buNone/>
            </a:pPr>
            <a:r>
              <a:rPr lang="ja-JP" altLang="en-US" sz="3900" b="1" dirty="0" smtClean="0">
                <a:solidFill>
                  <a:schemeClr val="bg1"/>
                </a:solidFill>
                <a:effectLst>
                  <a:outerShdw blurRad="38100" dist="38100" dir="2700000" algn="tl">
                    <a:srgbClr val="000000">
                      <a:alpha val="43137"/>
                    </a:srgbClr>
                  </a:outerShdw>
                </a:effectLst>
              </a:rPr>
              <a:t>　 ４</a:t>
            </a:r>
            <a:endParaRPr lang="en-US" altLang="ja-JP" sz="3900" b="1" dirty="0" smtClean="0">
              <a:solidFill>
                <a:schemeClr val="bg1"/>
              </a:solidFill>
              <a:effectLst>
                <a:outerShdw blurRad="38100" dist="38100" dir="2700000" algn="tl">
                  <a:srgbClr val="000000">
                    <a:alpha val="43137"/>
                  </a:srgbClr>
                </a:outerShdw>
              </a:effectLst>
            </a:endParaRPr>
          </a:p>
          <a:p>
            <a:pPr marL="514350" indent="-514350">
              <a:lnSpc>
                <a:spcPct val="110000"/>
              </a:lnSpc>
              <a:buNone/>
            </a:pPr>
            <a:r>
              <a:rPr lang="ja-JP" altLang="en-US" sz="3900" b="1" dirty="0" smtClean="0">
                <a:solidFill>
                  <a:schemeClr val="bg1"/>
                </a:solidFill>
                <a:effectLst>
                  <a:outerShdw blurRad="38100" dist="38100" dir="2700000" algn="tl">
                    <a:srgbClr val="000000">
                      <a:alpha val="43137"/>
                    </a:srgbClr>
                  </a:outerShdw>
                </a:effectLst>
              </a:rPr>
              <a:t>　 ３</a:t>
            </a:r>
            <a:endParaRPr lang="en-US" altLang="ja-JP" sz="3900" b="1" dirty="0" smtClean="0">
              <a:solidFill>
                <a:schemeClr val="bg1"/>
              </a:solidFill>
              <a:effectLst>
                <a:outerShdw blurRad="38100" dist="38100" dir="2700000" algn="tl">
                  <a:srgbClr val="000000">
                    <a:alpha val="43137"/>
                  </a:srgbClr>
                </a:outerShdw>
              </a:effectLst>
            </a:endParaRPr>
          </a:p>
          <a:p>
            <a:pPr marL="514350" indent="-514350">
              <a:lnSpc>
                <a:spcPct val="110000"/>
              </a:lnSpc>
              <a:buNone/>
            </a:pPr>
            <a:r>
              <a:rPr lang="ja-JP" altLang="en-US" sz="3900" b="1" dirty="0" smtClean="0">
                <a:solidFill>
                  <a:schemeClr val="bg1"/>
                </a:solidFill>
                <a:effectLst>
                  <a:outerShdw blurRad="38100" dist="38100" dir="2700000" algn="tl">
                    <a:srgbClr val="000000">
                      <a:alpha val="43137"/>
                    </a:srgbClr>
                  </a:outerShdw>
                </a:effectLst>
              </a:rPr>
              <a:t>　</a:t>
            </a:r>
            <a:r>
              <a:rPr lang="ja-JP" altLang="en-US" sz="3900" b="1" dirty="0" smtClean="0">
                <a:solidFill>
                  <a:schemeClr val="bg1"/>
                </a:solidFill>
                <a:effectLst>
                  <a:outerShdw blurRad="38100" dist="38100" dir="2700000" algn="tl">
                    <a:srgbClr val="000000">
                      <a:alpha val="43137"/>
                    </a:srgbClr>
                  </a:outerShdw>
                </a:effectLst>
              </a:rPr>
              <a:t> </a:t>
            </a:r>
            <a:r>
              <a:rPr lang="ja-JP" altLang="en-US" sz="3900" b="1" dirty="0" smtClean="0">
                <a:solidFill>
                  <a:schemeClr val="bg1"/>
                </a:solidFill>
                <a:effectLst>
                  <a:outerShdw blurRad="38100" dist="38100" dir="2700000" algn="tl">
                    <a:srgbClr val="000000">
                      <a:alpha val="43137"/>
                    </a:srgbClr>
                  </a:outerShdw>
                </a:effectLst>
              </a:rPr>
              <a:t>２</a:t>
            </a:r>
            <a:endParaRPr lang="en-US" altLang="ja-JP" sz="3900" b="1" dirty="0" smtClean="0">
              <a:solidFill>
                <a:schemeClr val="bg1"/>
              </a:solidFill>
              <a:effectLst>
                <a:outerShdw blurRad="38100" dist="38100" dir="2700000" algn="tl">
                  <a:srgbClr val="000000">
                    <a:alpha val="43137"/>
                  </a:srgbClr>
                </a:outerShdw>
              </a:effectLst>
            </a:endParaRPr>
          </a:p>
          <a:p>
            <a:pPr marL="514350" indent="-514350">
              <a:lnSpc>
                <a:spcPct val="110000"/>
              </a:lnSpc>
              <a:buNone/>
            </a:pPr>
            <a:r>
              <a:rPr lang="ja-JP" altLang="en-US" sz="3900" b="1" dirty="0" smtClean="0">
                <a:solidFill>
                  <a:schemeClr val="bg1"/>
                </a:solidFill>
                <a:effectLst>
                  <a:outerShdw blurRad="38100" dist="38100" dir="2700000" algn="tl">
                    <a:srgbClr val="000000">
                      <a:alpha val="43137"/>
                    </a:srgbClr>
                  </a:outerShdw>
                </a:effectLst>
              </a:rPr>
              <a:t>　 １</a:t>
            </a:r>
            <a:endParaRPr lang="en-US" altLang="ja-JP" sz="3900" b="1" dirty="0" smtClean="0">
              <a:solidFill>
                <a:schemeClr val="bg1"/>
              </a:solidFill>
              <a:effectLst>
                <a:outerShdw blurRad="38100" dist="38100" dir="2700000" algn="tl">
                  <a:srgbClr val="000000">
                    <a:alpha val="43137"/>
                  </a:srgbClr>
                </a:outerShdw>
              </a:effectLst>
            </a:endParaRPr>
          </a:p>
        </p:txBody>
      </p:sp>
      <p:sp>
        <p:nvSpPr>
          <p:cNvPr id="5" name="コンテンツ プレースホルダ 2"/>
          <p:cNvSpPr txBox="1">
            <a:spLocks/>
          </p:cNvSpPr>
          <p:nvPr/>
        </p:nvSpPr>
        <p:spPr>
          <a:xfrm>
            <a:off x="5286380" y="1785926"/>
            <a:ext cx="3643338" cy="3429024"/>
          </a:xfrm>
          <a:prstGeom prst="rect">
            <a:avLst/>
          </a:prstGeom>
        </p:spPr>
        <p:txBody>
          <a:bodyPr vert="horz" lIns="91440" tIns="45720" rIns="91440" bIns="45720" rtlCol="0" anchor="ctr" anchorCtr="0">
            <a:normAutofit/>
          </a:bodyPr>
          <a:lstStyle/>
          <a:p>
            <a:pPr marL="914400" lvl="1" indent="-514350">
              <a:spcBef>
                <a:spcPct val="20000"/>
              </a:spcBef>
              <a:defRPr/>
            </a:pPr>
            <a:r>
              <a:rPr lang="ja-JP" altLang="en-US" sz="2800" b="1" dirty="0" smtClean="0">
                <a:solidFill>
                  <a:schemeClr val="accent1">
                    <a:lumMod val="75000"/>
                  </a:schemeClr>
                </a:solidFill>
              </a:rPr>
              <a:t>能力記述表</a:t>
            </a:r>
            <a:endParaRPr lang="en-US" altLang="ja-JP" sz="2800" b="1" dirty="0" smtClean="0">
              <a:solidFill>
                <a:schemeClr val="accent1">
                  <a:lumMod val="75000"/>
                </a:schemeClr>
              </a:solidFill>
            </a:endParaRPr>
          </a:p>
          <a:p>
            <a:pPr marL="914400" lvl="1" indent="-514350">
              <a:spcBef>
                <a:spcPct val="20000"/>
              </a:spcBef>
              <a:defRPr/>
            </a:pPr>
            <a:r>
              <a:rPr lang="ja-JP" altLang="en-US" sz="2800" b="1" dirty="0" smtClean="0">
                <a:solidFill>
                  <a:schemeClr val="accent1">
                    <a:lumMod val="75000"/>
                  </a:schemeClr>
                </a:solidFill>
              </a:rPr>
              <a:t>学力進度表</a:t>
            </a:r>
            <a:endParaRPr lang="en-US" altLang="ja-JP" sz="2800" b="1" dirty="0" smtClean="0">
              <a:solidFill>
                <a:schemeClr val="accent1">
                  <a:lumMod val="75000"/>
                </a:schemeClr>
              </a:solidFill>
            </a:endParaRPr>
          </a:p>
          <a:p>
            <a:pPr marL="914400" lvl="1" indent="-514350">
              <a:spcBef>
                <a:spcPct val="20000"/>
              </a:spcBef>
              <a:defRPr/>
            </a:pPr>
            <a:r>
              <a:rPr lang="en-US" altLang="ja-JP" sz="2800" b="1" dirty="0" smtClean="0">
                <a:solidFill>
                  <a:schemeClr val="accent1">
                    <a:lumMod val="75000"/>
                  </a:schemeClr>
                </a:solidFill>
              </a:rPr>
              <a:t>Can-do table</a:t>
            </a:r>
          </a:p>
          <a:p>
            <a:pPr marL="914400" lvl="1" indent="-514350">
              <a:spcBef>
                <a:spcPct val="20000"/>
              </a:spcBef>
              <a:defRPr/>
            </a:pPr>
            <a:r>
              <a:rPr lang="en-US" altLang="ja-JP" sz="2800" b="1" dirty="0" smtClean="0">
                <a:solidFill>
                  <a:schemeClr val="accent1">
                    <a:lumMod val="75000"/>
                  </a:schemeClr>
                </a:solidFill>
              </a:rPr>
              <a:t>Can-do chart</a:t>
            </a:r>
          </a:p>
          <a:p>
            <a:pPr marL="914400" lvl="1" indent="-514350">
              <a:spcBef>
                <a:spcPct val="20000"/>
              </a:spcBef>
              <a:defRPr/>
            </a:pPr>
            <a:r>
              <a:rPr lang="en-US" altLang="ja-JP" sz="2800" b="1" dirty="0" smtClean="0">
                <a:solidFill>
                  <a:schemeClr val="accent1">
                    <a:lumMod val="75000"/>
                  </a:schemeClr>
                </a:solidFill>
              </a:rPr>
              <a:t>Can-do list</a:t>
            </a:r>
          </a:p>
          <a:p>
            <a:pPr marL="914400" lvl="1" indent="-514350">
              <a:spcBef>
                <a:spcPct val="20000"/>
              </a:spcBef>
              <a:defRPr/>
            </a:pPr>
            <a:r>
              <a:rPr lang="en-US" altLang="ja-JP" sz="2800" b="1" dirty="0" smtClean="0">
                <a:solidFill>
                  <a:schemeClr val="accent1">
                    <a:lumMod val="75000"/>
                  </a:schemeClr>
                </a:solidFill>
              </a:rPr>
              <a:t>Can-do statements</a:t>
            </a:r>
            <a:endParaRPr kumimoji="1" lang="en-US" altLang="ja-JP" sz="28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2</a:t>
            </a:fld>
            <a:endParaRPr kumimoji="1" lang="ja-JP" altLang="en-US"/>
          </a:p>
        </p:txBody>
      </p:sp>
      <p:sp>
        <p:nvSpPr>
          <p:cNvPr id="14" name="コンテンツ プレースホルダ 2"/>
          <p:cNvSpPr txBox="1">
            <a:spLocks/>
          </p:cNvSpPr>
          <p:nvPr/>
        </p:nvSpPr>
        <p:spPr>
          <a:xfrm>
            <a:off x="5286380" y="5000636"/>
            <a:ext cx="2643206" cy="1643074"/>
          </a:xfrm>
          <a:prstGeom prst="rect">
            <a:avLst/>
          </a:prstGeom>
        </p:spPr>
        <p:txBody>
          <a:bodyPr vert="horz" lIns="91440" tIns="45720" rIns="91440" bIns="45720" rtlCol="0" anchor="ctr" anchorCtr="0">
            <a:normAutofit/>
          </a:bodyPr>
          <a:lstStyle/>
          <a:p>
            <a:pPr marL="914400" lvl="1" indent="-514350" algn="ctr">
              <a:lnSpc>
                <a:spcPct val="85000"/>
              </a:lnSpc>
              <a:spcBef>
                <a:spcPct val="20000"/>
              </a:spcBef>
              <a:defRPr/>
            </a:pPr>
            <a:r>
              <a:rPr lang="ja-JP" altLang="en-US" sz="2800" b="1" dirty="0" smtClean="0">
                <a:solidFill>
                  <a:schemeClr val="accent1">
                    <a:lumMod val="75000"/>
                  </a:schemeClr>
                </a:solidFill>
              </a:rPr>
              <a:t>・・・・・・・</a:t>
            </a:r>
            <a:endParaRPr lang="en-US" altLang="ja-JP" sz="2800" b="1" dirty="0" smtClean="0">
              <a:solidFill>
                <a:schemeClr val="accent1">
                  <a:lumMod val="75000"/>
                </a:schemeClr>
              </a:solidFill>
            </a:endParaRPr>
          </a:p>
          <a:p>
            <a:pPr marL="914400" lvl="1" indent="-514350" algn="ctr">
              <a:lnSpc>
                <a:spcPct val="85000"/>
              </a:lnSpc>
              <a:spcBef>
                <a:spcPct val="20000"/>
              </a:spcBef>
              <a:defRPr/>
            </a:pPr>
            <a:r>
              <a:rPr lang="ja-JP" altLang="en-US" sz="2800" b="1" dirty="0" smtClean="0">
                <a:solidFill>
                  <a:schemeClr val="accent1">
                    <a:lumMod val="75000"/>
                  </a:schemeClr>
                </a:solidFill>
              </a:rPr>
              <a:t>・・・・・・・</a:t>
            </a:r>
            <a:endParaRPr lang="en-US" altLang="ja-JP" sz="2800" b="1" dirty="0" smtClean="0">
              <a:solidFill>
                <a:schemeClr val="accent1">
                  <a:lumMod val="75000"/>
                </a:schemeClr>
              </a:solidFill>
            </a:endParaRPr>
          </a:p>
          <a:p>
            <a:pPr marL="914400" lvl="1" indent="-514350" algn="ctr">
              <a:lnSpc>
                <a:spcPct val="85000"/>
              </a:lnSpc>
              <a:spcBef>
                <a:spcPct val="20000"/>
              </a:spcBef>
              <a:defRPr/>
            </a:pPr>
            <a:r>
              <a:rPr lang="ja-JP" altLang="en-US" sz="2800" b="1" dirty="0" smtClean="0">
                <a:solidFill>
                  <a:schemeClr val="accent1">
                    <a:lumMod val="75000"/>
                  </a:schemeClr>
                </a:solidFill>
              </a:rPr>
              <a:t>・・・・・・・</a:t>
            </a:r>
            <a:endParaRPr lang="en-US" altLang="ja-JP" sz="2800" b="1" dirty="0" smtClean="0">
              <a:solidFill>
                <a:schemeClr val="accent1">
                  <a:lumMod val="75000"/>
                </a:schemeClr>
              </a:solidFill>
            </a:endParaRPr>
          </a:p>
        </p:txBody>
      </p:sp>
      <p:sp>
        <p:nvSpPr>
          <p:cNvPr id="15" name="タイトル 1"/>
          <p:cNvSpPr txBox="1">
            <a:spLocks/>
          </p:cNvSpPr>
          <p:nvPr/>
        </p:nvSpPr>
        <p:spPr>
          <a:xfrm>
            <a:off x="2285984" y="214290"/>
            <a:ext cx="6858016" cy="121444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10000"/>
              </a:lnSpc>
              <a:spcBef>
                <a:spcPct val="0"/>
              </a:spcBef>
              <a:spcAft>
                <a:spcPts val="0"/>
              </a:spcAft>
              <a:buClrTx/>
              <a:buSzTx/>
              <a:buFontTx/>
              <a:buNone/>
              <a:tabLst/>
              <a:defRPr/>
            </a:pPr>
            <a:r>
              <a:rPr kumimoji="1" lang="ja-JP" altLang="en-US" sz="32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mj-lt"/>
                <a:ea typeface="+mj-ea"/>
                <a:cs typeface="+mj-cs"/>
              </a:rPr>
              <a:t>目的：教科の</a:t>
            </a:r>
            <a:r>
              <a:rPr lang="ja-JP" altLang="en-US" sz="3200" b="1" dirty="0" smtClean="0">
                <a:solidFill>
                  <a:schemeClr val="accent1">
                    <a:lumMod val="75000"/>
                  </a:schemeClr>
                </a:solidFill>
                <a:effectLst>
                  <a:outerShdw blurRad="38100" dist="38100" dir="2700000" algn="tl">
                    <a:srgbClr val="000000">
                      <a:alpha val="43137"/>
                    </a:srgbClr>
                  </a:outerShdw>
                </a:effectLst>
                <a:latin typeface="+mj-lt"/>
                <a:ea typeface="+mj-ea"/>
                <a:cs typeface="+mj-cs"/>
              </a:rPr>
              <a:t>「</a:t>
            </a:r>
            <a:r>
              <a:rPr kumimoji="1" lang="ja-JP" altLang="en-US" sz="32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mj-lt"/>
                <a:ea typeface="+mj-ea"/>
                <a:cs typeface="+mj-cs"/>
              </a:rPr>
              <a:t>学力進度</a:t>
            </a:r>
            <a:r>
              <a:rPr lang="ja-JP" altLang="en-US" sz="3200" b="1" dirty="0" smtClean="0">
                <a:solidFill>
                  <a:schemeClr val="accent1">
                    <a:lumMod val="75000"/>
                  </a:schemeClr>
                </a:solidFill>
                <a:effectLst>
                  <a:outerShdw blurRad="38100" dist="38100" dir="2700000" algn="tl">
                    <a:srgbClr val="000000">
                      <a:alpha val="43137"/>
                    </a:srgbClr>
                  </a:outerShdw>
                </a:effectLst>
                <a:latin typeface="+mj-lt"/>
                <a:ea typeface="+mj-ea"/>
                <a:cs typeface="+mj-cs"/>
              </a:rPr>
              <a:t>表」</a:t>
            </a:r>
            <a:r>
              <a:rPr kumimoji="1" lang="ja-JP" altLang="en-US" sz="32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mj-lt"/>
                <a:ea typeface="+mj-ea"/>
                <a:cs typeface="+mj-cs"/>
              </a:rPr>
              <a:t>を作成</a:t>
            </a:r>
            <a:endParaRPr kumimoji="1" lang="en-US" altLang="ja-JP" sz="32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mj-lt"/>
              <a:ea typeface="+mj-ea"/>
              <a:cs typeface="+mj-cs"/>
            </a:endParaRPr>
          </a:p>
          <a:p>
            <a:pPr marL="0" marR="0" lvl="0" indent="0" algn="l" defTabSz="914400" rtl="0" eaLnBrk="1" fontAlgn="auto" latinLnBrk="0" hangingPunct="1">
              <a:lnSpc>
                <a:spcPct val="110000"/>
              </a:lnSpc>
              <a:spcBef>
                <a:spcPct val="0"/>
              </a:spcBef>
              <a:spcAft>
                <a:spcPts val="0"/>
              </a:spcAft>
              <a:buClrTx/>
              <a:buSzTx/>
              <a:buFontTx/>
              <a:buNone/>
              <a:tabLst/>
              <a:defRPr/>
            </a:pPr>
            <a:r>
              <a:rPr kumimoji="1" lang="ja-JP" altLang="en-US" sz="32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mj-lt"/>
                <a:ea typeface="+mj-ea"/>
                <a:cs typeface="+mj-cs"/>
              </a:rPr>
              <a:t>方法：ニューラルテスト理論を利用</a:t>
            </a:r>
            <a:endParaRPr kumimoji="1" lang="ja-JP" altLang="en-US" sz="3200" b="1" i="0" u="none" strike="noStrike" kern="1200" cap="none" spc="0" normalizeH="0" baseline="0" noProof="0" dirty="0">
              <a:ln>
                <a:noFill/>
              </a:ln>
              <a:solidFill>
                <a:schemeClr val="accent1">
                  <a:lumMod val="75000"/>
                </a:schemeClr>
              </a:solidFill>
              <a:effectLst>
                <a:outerShdw blurRad="38100" dist="38100" dir="2700000" algn="tl">
                  <a:srgbClr val="000000">
                    <a:alpha val="43137"/>
                  </a:srgbClr>
                </a:outerShdw>
              </a:effectLst>
              <a:uLnTx/>
              <a:uFillTx/>
              <a:latin typeface="+mj-lt"/>
              <a:ea typeface="+mj-ea"/>
              <a:cs typeface="+mj-cs"/>
            </a:endParaRPr>
          </a:p>
        </p:txBody>
      </p:sp>
      <p:grpSp>
        <p:nvGrpSpPr>
          <p:cNvPr id="4" name="グループ化 21"/>
          <p:cNvGrpSpPr/>
          <p:nvPr/>
        </p:nvGrpSpPr>
        <p:grpSpPr>
          <a:xfrm>
            <a:off x="1071538" y="1928802"/>
            <a:ext cx="3786214" cy="4341843"/>
            <a:chOff x="1571604" y="1928802"/>
            <a:chExt cx="3286148" cy="4341843"/>
          </a:xfrm>
        </p:grpSpPr>
        <p:sp>
          <p:nvSpPr>
            <p:cNvPr id="40" name="コンテンツ プレースホルダ 2"/>
            <p:cNvSpPr txBox="1">
              <a:spLocks/>
            </p:cNvSpPr>
            <p:nvPr/>
          </p:nvSpPr>
          <p:spPr>
            <a:xfrm>
              <a:off x="2214546" y="1928802"/>
              <a:ext cx="2643206" cy="571504"/>
            </a:xfrm>
            <a:prstGeom prst="rect">
              <a:avLst/>
            </a:prstGeom>
          </p:spPr>
          <p:txBody>
            <a:bodyPr vert="horz" lIns="91440" tIns="45720" rIns="91440" bIns="45720" rtlCol="0">
              <a:normAutofit/>
            </a:bodyPr>
            <a:lstStyle/>
            <a:p>
              <a:pPr marL="514350" marR="0" lvl="0" indent="-514350" algn="ctr" defTabSz="914400" rtl="0" eaLnBrk="1" fontAlgn="auto" latinLnBrk="0" hangingPunct="1">
                <a:spcBef>
                  <a:spcPct val="20000"/>
                </a:spcBef>
                <a:spcAft>
                  <a:spcPts val="0"/>
                </a:spcAft>
                <a:buClrTx/>
                <a:buSzTx/>
                <a:buFont typeface="Arial" pitchFamily="34" charset="0"/>
                <a:buNone/>
                <a:tabLst/>
                <a:defRPr/>
              </a:pPr>
              <a:r>
                <a:rPr kumimoji="1" lang="ja-JP" altLang="en-US" sz="2800" b="1" i="0" u="none" strike="noStrike" kern="1200" cap="none" spc="0" normalizeH="0" baseline="0" noProof="0" dirty="0" smtClean="0">
                  <a:ln>
                    <a:noFill/>
                  </a:ln>
                  <a:solidFill>
                    <a:schemeClr val="bg1"/>
                  </a:solidFill>
                  <a:uLnTx/>
                  <a:uFillTx/>
                  <a:latin typeface="+mn-lt"/>
                  <a:ea typeface="+mn-ea"/>
                  <a:cs typeface="+mn-cs"/>
                </a:rPr>
                <a:t>能力記述文</a:t>
              </a:r>
              <a:endParaRPr kumimoji="1" lang="en-US" altLang="ja-JP" sz="2800" b="1" i="0" u="none" strike="noStrike" kern="1200" cap="none" spc="0" normalizeH="0" baseline="0" noProof="0" dirty="0" smtClean="0">
                <a:ln>
                  <a:noFill/>
                </a:ln>
                <a:solidFill>
                  <a:schemeClr val="bg1"/>
                </a:solidFill>
                <a:uLnTx/>
                <a:uFillTx/>
                <a:latin typeface="+mn-lt"/>
                <a:ea typeface="+mn-ea"/>
                <a:cs typeface="+mn-cs"/>
              </a:endParaRPr>
            </a:p>
          </p:txBody>
        </p:sp>
        <p:sp>
          <p:nvSpPr>
            <p:cNvPr id="45" name="コンテンツ プレースホルダ 2"/>
            <p:cNvSpPr txBox="1">
              <a:spLocks/>
            </p:cNvSpPr>
            <p:nvPr/>
          </p:nvSpPr>
          <p:spPr>
            <a:xfrm>
              <a:off x="1571604" y="5715016"/>
              <a:ext cx="3143272" cy="555629"/>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800" b="1" dirty="0" smtClean="0">
                  <a:solidFill>
                    <a:schemeClr val="accent1">
                      <a:lumMod val="75000"/>
                    </a:schemeClr>
                  </a:solidFill>
                </a:rPr>
                <a:t>・・・することができる</a:t>
              </a:r>
              <a:endParaRPr kumimoji="1" lang="en-US" altLang="ja-JP" sz="28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18" name="コンテンツ プレースホルダ 2"/>
            <p:cNvSpPr txBox="1">
              <a:spLocks/>
            </p:cNvSpPr>
            <p:nvPr/>
          </p:nvSpPr>
          <p:spPr>
            <a:xfrm>
              <a:off x="1571604" y="4929198"/>
              <a:ext cx="3143272" cy="555629"/>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800" b="1" dirty="0" smtClean="0">
                  <a:solidFill>
                    <a:schemeClr val="accent1">
                      <a:lumMod val="75000"/>
                    </a:schemeClr>
                  </a:solidFill>
                </a:rPr>
                <a:t>・・・することができる</a:t>
              </a:r>
              <a:endParaRPr kumimoji="1" lang="en-US" altLang="ja-JP" sz="28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19" name="コンテンツ プレースホルダ 2"/>
            <p:cNvSpPr txBox="1">
              <a:spLocks/>
            </p:cNvSpPr>
            <p:nvPr/>
          </p:nvSpPr>
          <p:spPr>
            <a:xfrm>
              <a:off x="1571604" y="4143380"/>
              <a:ext cx="3143272" cy="555629"/>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800" b="1" dirty="0" smtClean="0">
                  <a:solidFill>
                    <a:schemeClr val="accent1">
                      <a:lumMod val="75000"/>
                    </a:schemeClr>
                  </a:solidFill>
                </a:rPr>
                <a:t>・・・することができる</a:t>
              </a:r>
              <a:endParaRPr kumimoji="1" lang="en-US" altLang="ja-JP" sz="28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20" name="コンテンツ プレースホルダ 2"/>
            <p:cNvSpPr txBox="1">
              <a:spLocks/>
            </p:cNvSpPr>
            <p:nvPr/>
          </p:nvSpPr>
          <p:spPr>
            <a:xfrm>
              <a:off x="1571604" y="3357562"/>
              <a:ext cx="3143272" cy="555629"/>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800" b="1" dirty="0" smtClean="0">
                  <a:solidFill>
                    <a:schemeClr val="accent1">
                      <a:lumMod val="75000"/>
                    </a:schemeClr>
                  </a:solidFill>
                </a:rPr>
                <a:t>・・・することができる</a:t>
              </a:r>
              <a:endParaRPr kumimoji="1" lang="en-US" altLang="ja-JP" sz="28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21" name="コンテンツ プレースホルダ 2"/>
            <p:cNvSpPr txBox="1">
              <a:spLocks/>
            </p:cNvSpPr>
            <p:nvPr/>
          </p:nvSpPr>
          <p:spPr>
            <a:xfrm>
              <a:off x="1571604" y="2571744"/>
              <a:ext cx="3143272" cy="555629"/>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800" b="1" dirty="0" smtClean="0">
                  <a:solidFill>
                    <a:schemeClr val="accent1">
                      <a:lumMod val="75000"/>
                    </a:schemeClr>
                  </a:solidFill>
                </a:rPr>
                <a:t>・・・することができる</a:t>
              </a:r>
              <a:endParaRPr kumimoji="1" lang="en-US" altLang="ja-JP" sz="28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000132"/>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bodyPr>
          <a:lstStyle/>
          <a:p>
            <a:r>
              <a:rPr lang="ja-JP" altLang="en-US" sz="4000" b="1" dirty="0" smtClean="0">
                <a:solidFill>
                  <a:schemeClr val="bg1"/>
                </a:solidFill>
                <a:effectLst>
                  <a:outerShdw blurRad="38100" dist="38100" dir="2700000" algn="tl">
                    <a:srgbClr val="000000">
                      <a:alpha val="43137"/>
                    </a:srgbClr>
                  </a:outerShdw>
                </a:effectLst>
              </a:rPr>
              <a:t>ランクメンバーシップ・プロファイル（</a:t>
            </a:r>
            <a:r>
              <a:rPr lang="en-US" altLang="ja-JP" sz="4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RMP</a:t>
            </a:r>
            <a:r>
              <a:rPr lang="ja-JP" altLang="en-US" sz="4000" b="1" dirty="0" smtClean="0">
                <a:solidFill>
                  <a:schemeClr val="bg1"/>
                </a:solidFill>
                <a:effectLst>
                  <a:outerShdw blurRad="38100" dist="38100" dir="2700000" algn="tl">
                    <a:srgbClr val="000000">
                      <a:alpha val="43137"/>
                    </a:srgbClr>
                  </a:outerShdw>
                </a:effectLst>
              </a:rPr>
              <a:t>）</a:t>
            </a:r>
            <a:endParaRPr kumimoji="1" lang="ja-JP" altLang="en-US" sz="4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コンテンツ プレースホルダ 9"/>
          <p:cNvGraphicFramePr>
            <a:graphicFrameLocks noGrp="1"/>
          </p:cNvGraphicFramePr>
          <p:nvPr>
            <p:ph sz="half" idx="1"/>
          </p:nvPr>
        </p:nvGraphicFramePr>
        <p:xfrm>
          <a:off x="214282" y="1428736"/>
          <a:ext cx="4572030" cy="4912168"/>
        </p:xfrm>
        <a:graphic>
          <a:graphicData uri="http://schemas.openxmlformats.org/drawingml/2006/table">
            <a:tbl>
              <a:tblPr firstRow="1" bandRow="1">
                <a:tableStyleId>{5C22544A-7EE6-4342-B048-85BDC9FD1C3A}</a:tableStyleId>
              </a:tblPr>
              <a:tblGrid>
                <a:gridCol w="404370"/>
                <a:gridCol w="611639"/>
                <a:gridCol w="508003"/>
                <a:gridCol w="508003"/>
                <a:gridCol w="508003"/>
                <a:gridCol w="508003"/>
                <a:gridCol w="508003"/>
                <a:gridCol w="508003"/>
                <a:gridCol w="508003"/>
              </a:tblGrid>
              <a:tr h="571504">
                <a:tc>
                  <a:txBody>
                    <a:bodyPr/>
                    <a:lstStyle/>
                    <a:p>
                      <a:pPr algn="ctr" fontAlgn="b"/>
                      <a:r>
                        <a:rPr lang="en-US" sz="1600" b="1" i="0" u="none" strike="noStrike" dirty="0">
                          <a:effectLst>
                            <a:outerShdw blurRad="38100" dist="38100" dir="2700000" algn="tl">
                              <a:srgbClr val="000000">
                                <a:alpha val="43137"/>
                              </a:srgbClr>
                            </a:outerShdw>
                          </a:effectLst>
                          <a:latin typeface="Arial Narrow"/>
                        </a:rPr>
                        <a:t>No</a:t>
                      </a:r>
                    </a:p>
                  </a:txBody>
                  <a:tcPr marL="0" marR="0" marT="0" marB="0" anchor="ctr" anchorCtr="1"/>
                </a:tc>
                <a:tc>
                  <a:txBody>
                    <a:bodyPr/>
                    <a:lstStyle/>
                    <a:p>
                      <a:pPr algn="ctr" fontAlgn="ctr"/>
                      <a:r>
                        <a:rPr lang="ja-JP" altLang="en-US" sz="1600" b="1" i="0" u="none" strike="noStrike" dirty="0">
                          <a:effectLst>
                            <a:outerShdw blurRad="38100" dist="38100" dir="2700000" algn="tl">
                              <a:srgbClr val="000000">
                                <a:alpha val="43137"/>
                              </a:srgbClr>
                            </a:outerShdw>
                          </a:effectLst>
                          <a:latin typeface="ＭＳ Ｐゴシック"/>
                        </a:rPr>
                        <a:t>性</a:t>
                      </a:r>
                    </a:p>
                  </a:txBody>
                  <a:tcPr marL="0" marR="0" marT="0" marB="0" anchor="ctr" anchorCtr="1"/>
                </a:tc>
                <a:tc>
                  <a:txBody>
                    <a:bodyPr/>
                    <a:lstStyle/>
                    <a:p>
                      <a:pPr algn="l" fontAlgn="b"/>
                      <a:r>
                        <a:rPr lang="ja-JP" altLang="en-US" sz="1600" b="1" i="0" u="none" strike="noStrike" dirty="0">
                          <a:effectLst>
                            <a:outerShdw blurRad="38100" dist="38100" dir="2700000" algn="tl">
                              <a:srgbClr val="000000">
                                <a:alpha val="43137"/>
                              </a:srgbClr>
                            </a:outerShdw>
                          </a:effectLst>
                          <a:latin typeface="ＭＳ Ｐゴシック"/>
                        </a:rPr>
                        <a:t>得点</a:t>
                      </a:r>
                    </a:p>
                  </a:txBody>
                  <a:tcPr marL="0" marR="0" marT="0" marB="0" anchor="ctr" anchorCtr="1"/>
                </a:tc>
                <a:tc>
                  <a:txBody>
                    <a:bodyPr/>
                    <a:lstStyle/>
                    <a:p>
                      <a:pPr algn="l" fontAlgn="b"/>
                      <a:r>
                        <a:rPr lang="ja-JP" altLang="en-US" sz="1600" b="1" i="0" u="none" strike="noStrike" dirty="0" smtClean="0">
                          <a:effectLst>
                            <a:outerShdw blurRad="38100" dist="38100" dir="2700000" algn="tl">
                              <a:srgbClr val="000000">
                                <a:alpha val="43137"/>
                              </a:srgbClr>
                            </a:outerShdw>
                          </a:effectLst>
                          <a:latin typeface="ＭＳ Ｐゴシック"/>
                        </a:rPr>
                        <a:t>潜在</a:t>
                      </a:r>
                      <a:endParaRPr lang="en-US" altLang="ja-JP" sz="1600" b="1" i="0" u="none" strike="noStrike" dirty="0" smtClean="0">
                        <a:effectLst>
                          <a:outerShdw blurRad="38100" dist="38100" dir="2700000" algn="tl">
                            <a:srgbClr val="000000">
                              <a:alpha val="43137"/>
                            </a:srgbClr>
                          </a:outerShdw>
                        </a:effectLst>
                        <a:latin typeface="ＭＳ Ｐゴシック"/>
                      </a:endParaRPr>
                    </a:p>
                    <a:p>
                      <a:pPr algn="l" fontAlgn="b"/>
                      <a:r>
                        <a:rPr lang="ja-JP" altLang="en-US" sz="1400" b="1" i="0" u="none" strike="noStrike" dirty="0" smtClean="0">
                          <a:effectLst>
                            <a:outerShdw blurRad="38100" dist="38100" dir="2700000" algn="tl">
                              <a:srgbClr val="000000">
                                <a:alpha val="43137"/>
                              </a:srgbClr>
                            </a:outerShdw>
                          </a:effectLst>
                          <a:latin typeface="ＭＳ Ｐゴシック"/>
                        </a:rPr>
                        <a:t>ランク</a:t>
                      </a:r>
                      <a:endParaRPr lang="ja-JP" altLang="en-US" sz="1400" b="1" i="0" u="none" strike="noStrike" dirty="0">
                        <a:effectLst>
                          <a:outerShdw blurRad="38100" dist="38100" dir="2700000" algn="tl">
                            <a:srgbClr val="000000">
                              <a:alpha val="43137"/>
                            </a:srgbClr>
                          </a:outerShdw>
                        </a:effectLst>
                        <a:latin typeface="ＭＳ Ｐゴシック"/>
                      </a:endParaRP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R1</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R2</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R3</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R4</a:t>
                      </a:r>
                    </a:p>
                  </a:txBody>
                  <a:tcPr marL="0" marR="0" marT="0" marB="0" anchor="ctr" anchorCtr="1"/>
                </a:tc>
                <a:tc>
                  <a:txBody>
                    <a:bodyPr/>
                    <a:lstStyle/>
                    <a:p>
                      <a:pPr algn="r" fontAlgn="b"/>
                      <a:r>
                        <a:rPr lang="en-US" sz="1600" b="1" i="0" u="none" strike="noStrike" dirty="0">
                          <a:effectLst>
                            <a:outerShdw blurRad="38100" dist="38100" dir="2700000" algn="tl">
                              <a:srgbClr val="000000">
                                <a:alpha val="43137"/>
                              </a:srgbClr>
                            </a:outerShdw>
                          </a:effectLst>
                          <a:latin typeface="Arial"/>
                        </a:rPr>
                        <a:t>R5</a:t>
                      </a:r>
                    </a:p>
                  </a:txBody>
                  <a:tcPr marL="0" marR="0" marT="0" marB="0" anchor="ctr" anchorCtr="1"/>
                </a:tc>
              </a:tr>
              <a:tr h="214314">
                <a:tc>
                  <a:txBody>
                    <a:bodyPr/>
                    <a:lstStyle/>
                    <a:p>
                      <a:pPr algn="ctr" fontAlgn="b"/>
                      <a:r>
                        <a:rPr lang="en-US" altLang="ja-JP" sz="1400" b="0" i="0" u="none" strike="noStrike" dirty="0">
                          <a:solidFill>
                            <a:schemeClr val="tx1"/>
                          </a:solidFill>
                          <a:effectLst/>
                          <a:latin typeface="Arial Narrow"/>
                        </a:rPr>
                        <a:t>1</a:t>
                      </a:r>
                    </a:p>
                  </a:txBody>
                  <a:tcPr marL="0" marR="0" marT="0" marB="0" anchor="ctr" anchorCtr="1"/>
                </a:tc>
                <a:tc>
                  <a:txBody>
                    <a:bodyPr/>
                    <a:lstStyle/>
                    <a:p>
                      <a:pPr algn="ctr" fontAlgn="ctr"/>
                      <a:r>
                        <a:rPr lang="en-US" sz="1400" b="0" i="0" u="none" strike="noStrike" dirty="0">
                          <a:solidFill>
                            <a:schemeClr val="tx1"/>
                          </a:solidFill>
                          <a:effectLst/>
                          <a:latin typeface="Arial Narrow"/>
                        </a:rPr>
                        <a:t>F</a:t>
                      </a:r>
                    </a:p>
                  </a:txBody>
                  <a:tcPr marL="0" marR="0" marT="0" marB="0" anchor="ctr" anchorCtr="1"/>
                </a:tc>
                <a:tc>
                  <a:txBody>
                    <a:bodyPr/>
                    <a:lstStyle/>
                    <a:p>
                      <a:pPr algn="r" fontAlgn="b"/>
                      <a:r>
                        <a:rPr lang="en-US" altLang="ja-JP" sz="1400" b="0" i="0" u="none" strike="noStrike" dirty="0">
                          <a:solidFill>
                            <a:schemeClr val="tx1"/>
                          </a:solidFill>
                          <a:effectLst/>
                          <a:latin typeface="Arial"/>
                        </a:rPr>
                        <a:t>47</a:t>
                      </a:r>
                    </a:p>
                  </a:txBody>
                  <a:tcPr marL="0" marR="0" marT="0" marB="0" anchor="ctr" anchorCtr="1"/>
                </a:tc>
                <a:tc>
                  <a:txBody>
                    <a:bodyPr/>
                    <a:lstStyle/>
                    <a:p>
                      <a:pPr algn="r" fontAlgn="b"/>
                      <a:r>
                        <a:rPr lang="en-US" altLang="ja-JP" sz="1400" b="0" i="0" u="none" strike="noStrike" dirty="0">
                          <a:solidFill>
                            <a:schemeClr val="tx1"/>
                          </a:solidFill>
                          <a:effectLst/>
                          <a:latin typeface="Arial"/>
                        </a:rPr>
                        <a:t>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82</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17</a:t>
                      </a:r>
                    </a:p>
                  </a:txBody>
                  <a:tcPr marL="0" marR="0" marT="0" marB="0" anchor="ctr" anchorCtr="1"/>
                </a:tc>
              </a:tr>
              <a:tr h="214314">
                <a:tc>
                  <a:txBody>
                    <a:bodyPr/>
                    <a:lstStyle/>
                    <a:p>
                      <a:pPr algn="ctr" fontAlgn="b"/>
                      <a:r>
                        <a:rPr lang="en-US" altLang="ja-JP" sz="1400" b="0" i="0" u="none" strike="noStrike">
                          <a:solidFill>
                            <a:schemeClr val="tx1"/>
                          </a:solidFill>
                          <a:effectLst/>
                          <a:latin typeface="Arial Narrow"/>
                        </a:rPr>
                        <a:t>2</a:t>
                      </a:r>
                    </a:p>
                  </a:txBody>
                  <a:tcPr marL="0" marR="0" marT="0" marB="0" anchor="ctr" anchorCtr="1"/>
                </a:tc>
                <a:tc>
                  <a:txBody>
                    <a:bodyPr/>
                    <a:lstStyle/>
                    <a:p>
                      <a:pPr algn="ctr" fontAlgn="ctr"/>
                      <a:r>
                        <a:rPr lang="en-US" sz="1400" b="0" i="0" u="none" strike="noStrike" dirty="0">
                          <a:solidFill>
                            <a:schemeClr val="tx1"/>
                          </a:solidFill>
                          <a:effectLst/>
                          <a:latin typeface="Arial Narrow"/>
                        </a:rPr>
                        <a:t>M</a:t>
                      </a:r>
                    </a:p>
                  </a:txBody>
                  <a:tcPr marL="0" marR="0" marT="0" marB="0" anchor="ctr" anchorCtr="1"/>
                </a:tc>
                <a:tc>
                  <a:txBody>
                    <a:bodyPr/>
                    <a:lstStyle/>
                    <a:p>
                      <a:pPr algn="r" fontAlgn="b"/>
                      <a:r>
                        <a:rPr lang="en-US" altLang="ja-JP" sz="1400" b="0" i="0" u="none" strike="noStrike" dirty="0">
                          <a:solidFill>
                            <a:schemeClr val="tx1"/>
                          </a:solidFill>
                          <a:effectLst/>
                          <a:latin typeface="Arial"/>
                        </a:rPr>
                        <a:t>42</a:t>
                      </a:r>
                    </a:p>
                  </a:txBody>
                  <a:tcPr marL="0" marR="0" marT="0" marB="0" anchor="ctr" anchorCtr="1"/>
                </a:tc>
                <a:tc>
                  <a:txBody>
                    <a:bodyPr/>
                    <a:lstStyle/>
                    <a:p>
                      <a:pPr algn="r" fontAlgn="b"/>
                      <a:r>
                        <a:rPr lang="en-US" altLang="ja-JP" sz="1400" b="0" i="0" u="none" strike="noStrike" dirty="0">
                          <a:solidFill>
                            <a:schemeClr val="tx1"/>
                          </a:solidFill>
                          <a:effectLst/>
                          <a:latin typeface="Arial"/>
                        </a:rPr>
                        <a:t>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11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79</a:t>
                      </a:r>
                    </a:p>
                  </a:txBody>
                  <a:tcPr marL="0" marR="0" marT="0" marB="0" anchor="ctr" anchorCtr="1"/>
                </a:tc>
                <a:tc>
                  <a:txBody>
                    <a:bodyPr/>
                    <a:lstStyle/>
                    <a:p>
                      <a:pPr algn="r" fontAlgn="b"/>
                      <a:r>
                        <a:rPr lang="en-US" altLang="ja-JP" sz="1400" b="0" i="0" u="none" strike="noStrike" smtClean="0">
                          <a:solidFill>
                            <a:schemeClr val="tx1"/>
                          </a:solidFill>
                          <a:effectLst/>
                          <a:latin typeface="Arial"/>
                        </a:rPr>
                        <a:t>.10</a:t>
                      </a:r>
                      <a:endParaRPr lang="en-US" altLang="ja-JP" sz="1400" b="0" i="0" u="none" strike="noStrike" dirty="0">
                        <a:solidFill>
                          <a:schemeClr val="tx1"/>
                        </a:solidFill>
                        <a:effectLst/>
                        <a:latin typeface="Arial"/>
                      </a:endParaRPr>
                    </a:p>
                  </a:txBody>
                  <a:tcPr marL="0" marR="0" marT="0" marB="0" anchor="ctr" anchorCtr="1"/>
                </a:tc>
              </a:tr>
              <a:tr h="214314">
                <a:tc>
                  <a:txBody>
                    <a:bodyPr/>
                    <a:lstStyle/>
                    <a:p>
                      <a:pPr algn="ctr" fontAlgn="b"/>
                      <a:r>
                        <a:rPr lang="en-US" altLang="ja-JP" sz="1400" b="0" i="0" u="none" strike="noStrike">
                          <a:solidFill>
                            <a:schemeClr val="tx1"/>
                          </a:solidFill>
                          <a:effectLst/>
                          <a:latin typeface="Arial Narrow"/>
                        </a:rPr>
                        <a:t>3</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dirty="0">
                          <a:solidFill>
                            <a:schemeClr val="tx1"/>
                          </a:solidFill>
                          <a:effectLst/>
                          <a:latin typeface="Arial"/>
                        </a:rPr>
                        <a:t>41</a:t>
                      </a:r>
                    </a:p>
                  </a:txBody>
                  <a:tcPr marL="0" marR="0" marT="0" marB="0" anchor="ctr" anchorCtr="1"/>
                </a:tc>
                <a:tc>
                  <a:txBody>
                    <a:bodyPr/>
                    <a:lstStyle/>
                    <a:p>
                      <a:pPr algn="r" fontAlgn="b"/>
                      <a:r>
                        <a:rPr lang="en-US" altLang="ja-JP" sz="1400" b="0" i="0" u="none" strike="noStrike" dirty="0">
                          <a:solidFill>
                            <a:schemeClr val="tx1"/>
                          </a:solidFill>
                          <a:effectLst/>
                          <a:latin typeface="Arial"/>
                        </a:rPr>
                        <a:t>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16</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81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03</a:t>
                      </a:r>
                    </a:p>
                  </a:txBody>
                  <a:tcPr marL="0" marR="0" marT="0" marB="0" anchor="ctr" anchorCtr="1"/>
                </a:tc>
              </a:tr>
              <a:tr h="171142">
                <a:tc>
                  <a:txBody>
                    <a:bodyPr/>
                    <a:lstStyle/>
                    <a:p>
                      <a:pPr algn="ctr" fontAlgn="b"/>
                      <a:r>
                        <a:rPr lang="en-US" altLang="ja-JP" sz="1400" b="0" i="0" u="none" strike="noStrike">
                          <a:solidFill>
                            <a:schemeClr val="tx1"/>
                          </a:solidFill>
                          <a:effectLst/>
                          <a:latin typeface="Arial Narrow"/>
                        </a:rPr>
                        <a:t>4</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dirty="0">
                          <a:solidFill>
                            <a:schemeClr val="tx1"/>
                          </a:solidFill>
                          <a:effectLst/>
                          <a:latin typeface="Arial"/>
                        </a:rPr>
                        <a:t>39</a:t>
                      </a:r>
                    </a:p>
                  </a:txBody>
                  <a:tcPr marL="0" marR="0" marT="0" marB="0" anchor="ctr" anchorCtr="1"/>
                </a:tc>
                <a:tc>
                  <a:txBody>
                    <a:bodyPr/>
                    <a:lstStyle/>
                    <a:p>
                      <a:pPr algn="r" fontAlgn="b"/>
                      <a:r>
                        <a:rPr lang="en-US" altLang="ja-JP" sz="1400" b="0" i="0" u="none" strike="noStrike" dirty="0">
                          <a:solidFill>
                            <a:schemeClr val="tx1"/>
                          </a:solidFill>
                          <a:effectLst/>
                          <a:latin typeface="Arial"/>
                        </a:rPr>
                        <a:t>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93</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06</a:t>
                      </a:r>
                    </a:p>
                  </a:txBody>
                  <a:tcPr marL="0" marR="0" marT="0" marB="0" anchor="ctr" anchorCtr="1"/>
                </a:tc>
              </a:tr>
              <a:tr h="572458">
                <a:tc>
                  <a:txBody>
                    <a:bodyPr/>
                    <a:lstStyle/>
                    <a:p>
                      <a:pPr algn="ctr" fontAlgn="b"/>
                      <a:r>
                        <a:rPr lang="en-US" altLang="ja-JP" sz="2400" b="1" i="0" u="none" strike="noStrike" dirty="0">
                          <a:solidFill>
                            <a:srgbClr val="C00000"/>
                          </a:solidFill>
                          <a:effectLst>
                            <a:outerShdw blurRad="38100" dist="38100" dir="2700000" algn="tl">
                              <a:srgbClr val="000000">
                                <a:alpha val="43137"/>
                              </a:srgbClr>
                            </a:outerShdw>
                          </a:effectLst>
                          <a:latin typeface="Arial Narrow"/>
                        </a:rPr>
                        <a:t>5</a:t>
                      </a:r>
                    </a:p>
                  </a:txBody>
                  <a:tcPr marL="0" marR="0" marT="0" marB="0" anchor="ctr" anchorCtr="1"/>
                </a:tc>
                <a:tc>
                  <a:txBody>
                    <a:bodyPr/>
                    <a:lstStyle/>
                    <a:p>
                      <a:pPr algn="ctr" fontAlgn="ctr"/>
                      <a:r>
                        <a:rPr lang="en-US" sz="2400" b="1" i="0" u="none" strike="noStrike" dirty="0">
                          <a:solidFill>
                            <a:srgbClr val="C00000"/>
                          </a:solidFill>
                          <a:effectLst>
                            <a:outerShdw blurRad="38100" dist="38100" dir="2700000" algn="tl">
                              <a:srgbClr val="000000">
                                <a:alpha val="43137"/>
                              </a:srgbClr>
                            </a:outerShdw>
                          </a:effectLst>
                          <a:latin typeface="Arial Narrow"/>
                        </a:rPr>
                        <a:t>F</a:t>
                      </a:r>
                    </a:p>
                  </a:txBody>
                  <a:tcPr marL="0" marR="0" marT="0" marB="0" anchor="ctr" anchorCtr="1"/>
                </a:tc>
                <a:tc>
                  <a:txBody>
                    <a:bodyPr/>
                    <a:lstStyle/>
                    <a:p>
                      <a:pPr algn="r" fontAlgn="b"/>
                      <a:r>
                        <a:rPr lang="en-US" altLang="ja-JP" sz="2400" b="1" i="0" u="none" strike="noStrike" dirty="0">
                          <a:solidFill>
                            <a:srgbClr val="C00000"/>
                          </a:solidFill>
                          <a:effectLst>
                            <a:outerShdw blurRad="38100" dist="38100" dir="2700000" algn="tl">
                              <a:srgbClr val="000000">
                                <a:alpha val="43137"/>
                              </a:srgbClr>
                            </a:outerShdw>
                          </a:effectLst>
                          <a:latin typeface="Arial"/>
                        </a:rPr>
                        <a:t>33</a:t>
                      </a:r>
                    </a:p>
                  </a:txBody>
                  <a:tcPr marL="0" marR="0" marT="0" marB="0" anchor="ctr" anchorCtr="1"/>
                </a:tc>
                <a:tc>
                  <a:txBody>
                    <a:bodyPr/>
                    <a:lstStyle/>
                    <a:p>
                      <a:pPr algn="r" fontAlgn="b"/>
                      <a:r>
                        <a:rPr lang="en-US" altLang="ja-JP" sz="2400" b="1" i="0" u="none" strike="noStrike" dirty="0">
                          <a:solidFill>
                            <a:srgbClr val="C00000"/>
                          </a:solidFill>
                          <a:effectLst>
                            <a:outerShdw blurRad="38100" dist="38100" dir="2700000" algn="tl">
                              <a:srgbClr val="000000">
                                <a:alpha val="43137"/>
                              </a:srgbClr>
                            </a:outerShdw>
                          </a:effectLst>
                          <a:latin typeface="Arial"/>
                        </a:rPr>
                        <a:t>2</a:t>
                      </a:r>
                    </a:p>
                  </a:txBody>
                  <a:tcPr marL="0" marR="0" marT="0" marB="0" anchor="ctr" anchorCtr="1"/>
                </a:tc>
                <a:tc>
                  <a:txBody>
                    <a:bodyPr/>
                    <a:lstStyle/>
                    <a:p>
                      <a:pPr algn="r" fontAlgn="b"/>
                      <a:r>
                        <a:rPr lang="en-US" altLang="ja-JP" sz="2400" b="1" i="0" u="none" strike="noStrike" dirty="0" smtClean="0">
                          <a:solidFill>
                            <a:srgbClr val="C00000"/>
                          </a:solidFill>
                          <a:effectLst>
                            <a:outerShdw blurRad="38100" dist="38100" dir="2700000" algn="tl">
                              <a:srgbClr val="000000">
                                <a:alpha val="43137"/>
                              </a:srgbClr>
                            </a:outerShdw>
                          </a:effectLst>
                          <a:latin typeface="Arial"/>
                        </a:rPr>
                        <a:t>.</a:t>
                      </a:r>
                      <a:r>
                        <a:rPr lang="en-US" altLang="ja-JP" sz="2400" b="1" i="0" u="none" strike="noStrike" dirty="0">
                          <a:solidFill>
                            <a:srgbClr val="C00000"/>
                          </a:solidFill>
                          <a:effectLst>
                            <a:outerShdw blurRad="38100" dist="38100" dir="2700000" algn="tl">
                              <a:srgbClr val="000000">
                                <a:alpha val="43137"/>
                              </a:srgbClr>
                            </a:outerShdw>
                          </a:effectLst>
                          <a:latin typeface="Arial"/>
                        </a:rPr>
                        <a:t>01</a:t>
                      </a:r>
                    </a:p>
                  </a:txBody>
                  <a:tcPr marL="0" marR="0" marT="0" marB="0" anchor="ctr" anchorCtr="1"/>
                </a:tc>
                <a:tc>
                  <a:txBody>
                    <a:bodyPr/>
                    <a:lstStyle/>
                    <a:p>
                      <a:pPr algn="r" fontAlgn="b"/>
                      <a:r>
                        <a:rPr lang="en-US" altLang="ja-JP" sz="2400" b="1" i="0" u="none" strike="noStrike" dirty="0" smtClean="0">
                          <a:solidFill>
                            <a:srgbClr val="C00000"/>
                          </a:solidFill>
                          <a:effectLst>
                            <a:outerShdw blurRad="38100" dist="38100" dir="2700000" algn="tl">
                              <a:srgbClr val="000000">
                                <a:alpha val="43137"/>
                              </a:srgbClr>
                            </a:outerShdw>
                          </a:effectLst>
                          <a:latin typeface="Arial"/>
                        </a:rPr>
                        <a:t>.</a:t>
                      </a:r>
                      <a:r>
                        <a:rPr lang="en-US" altLang="ja-JP" sz="2400" b="1" i="0" u="none" strike="noStrike" dirty="0">
                          <a:solidFill>
                            <a:srgbClr val="C00000"/>
                          </a:solidFill>
                          <a:effectLst>
                            <a:outerShdw blurRad="38100" dist="38100" dir="2700000" algn="tl">
                              <a:srgbClr val="000000">
                                <a:alpha val="43137"/>
                              </a:srgbClr>
                            </a:outerShdw>
                          </a:effectLst>
                          <a:latin typeface="Arial"/>
                        </a:rPr>
                        <a:t>77</a:t>
                      </a:r>
                    </a:p>
                  </a:txBody>
                  <a:tcPr marL="0" marR="0" marT="0" marB="0" anchor="ctr" anchorCtr="1"/>
                </a:tc>
                <a:tc>
                  <a:txBody>
                    <a:bodyPr/>
                    <a:lstStyle/>
                    <a:p>
                      <a:pPr algn="r" fontAlgn="b"/>
                      <a:r>
                        <a:rPr lang="en-US" altLang="ja-JP" sz="2400" b="1" i="0" u="none" strike="noStrike" dirty="0" smtClean="0">
                          <a:solidFill>
                            <a:srgbClr val="C00000"/>
                          </a:solidFill>
                          <a:effectLst>
                            <a:outerShdw blurRad="38100" dist="38100" dir="2700000" algn="tl">
                              <a:srgbClr val="000000">
                                <a:alpha val="43137"/>
                              </a:srgbClr>
                            </a:outerShdw>
                          </a:effectLst>
                          <a:latin typeface="Arial"/>
                        </a:rPr>
                        <a:t>.</a:t>
                      </a:r>
                      <a:r>
                        <a:rPr lang="en-US" altLang="ja-JP" sz="2400" b="1" i="0" u="none" strike="noStrike" dirty="0">
                          <a:solidFill>
                            <a:srgbClr val="C00000"/>
                          </a:solidFill>
                          <a:effectLst>
                            <a:outerShdw blurRad="38100" dist="38100" dir="2700000" algn="tl">
                              <a:srgbClr val="000000">
                                <a:alpha val="43137"/>
                              </a:srgbClr>
                            </a:outerShdw>
                          </a:effectLst>
                          <a:latin typeface="Arial"/>
                        </a:rPr>
                        <a:t>22</a:t>
                      </a:r>
                    </a:p>
                  </a:txBody>
                  <a:tcPr marL="0" marR="0" marT="0" marB="0" anchor="ctr" anchorCtr="1"/>
                </a:tc>
                <a:tc>
                  <a:txBody>
                    <a:bodyPr/>
                    <a:lstStyle/>
                    <a:p>
                      <a:pPr algn="r" fontAlgn="b"/>
                      <a:r>
                        <a:rPr lang="en-US" altLang="ja-JP" sz="2400" b="1" i="0" u="none" strike="noStrike" dirty="0">
                          <a:solidFill>
                            <a:srgbClr val="C00000"/>
                          </a:solidFill>
                          <a:effectLst>
                            <a:outerShdw blurRad="38100" dist="38100" dir="2700000" algn="tl">
                              <a:srgbClr val="000000">
                                <a:alpha val="43137"/>
                              </a:srgbClr>
                            </a:outerShdw>
                          </a:effectLst>
                          <a:latin typeface="Arial"/>
                        </a:rPr>
                        <a:t>0</a:t>
                      </a:r>
                    </a:p>
                  </a:txBody>
                  <a:tcPr marL="0" marR="0" marT="0" marB="0" anchor="ctr" anchorCtr="1"/>
                </a:tc>
                <a:tc>
                  <a:txBody>
                    <a:bodyPr/>
                    <a:lstStyle/>
                    <a:p>
                      <a:pPr algn="r" fontAlgn="b"/>
                      <a:r>
                        <a:rPr lang="en-US" altLang="ja-JP" sz="2400" b="1" i="0" u="none" strike="noStrike" dirty="0">
                          <a:solidFill>
                            <a:srgbClr val="C00000"/>
                          </a:solidFill>
                          <a:effectLst>
                            <a:outerShdw blurRad="38100" dist="38100" dir="2700000" algn="tl">
                              <a:srgbClr val="000000">
                                <a:alpha val="43137"/>
                              </a:srgbClr>
                            </a:outerShdw>
                          </a:effectLst>
                          <a:latin typeface="Arial"/>
                        </a:rPr>
                        <a:t>0</a:t>
                      </a:r>
                    </a:p>
                  </a:txBody>
                  <a:tcPr marL="0" marR="0" marT="0" marB="0" anchor="ctr" anchorCtr="1"/>
                </a:tc>
              </a:tr>
              <a:tr h="206698">
                <a:tc>
                  <a:txBody>
                    <a:bodyPr/>
                    <a:lstStyle/>
                    <a:p>
                      <a:pPr algn="ctr" fontAlgn="b"/>
                      <a:r>
                        <a:rPr lang="en-US" altLang="ja-JP" sz="1400" b="0" i="0" u="none" strike="noStrike" dirty="0">
                          <a:solidFill>
                            <a:schemeClr val="tx1"/>
                          </a:solidFill>
                          <a:effectLst/>
                          <a:latin typeface="Arial Narrow"/>
                        </a:rPr>
                        <a:t>6</a:t>
                      </a:r>
                    </a:p>
                  </a:txBody>
                  <a:tcPr marL="0" marR="0" marT="0" marB="0" anchor="ctr" anchorCtr="1"/>
                </a:tc>
                <a:tc>
                  <a:txBody>
                    <a:bodyPr/>
                    <a:lstStyle/>
                    <a:p>
                      <a:pPr algn="ctr" fontAlgn="ctr"/>
                      <a:r>
                        <a:rPr lang="en-US" sz="1400" b="0" i="0" u="none" strike="noStrike" dirty="0">
                          <a:solidFill>
                            <a:schemeClr val="tx1"/>
                          </a:solidFill>
                          <a:effectLst/>
                          <a:latin typeface="Arial Narrow"/>
                        </a:rPr>
                        <a:t>M</a:t>
                      </a:r>
                    </a:p>
                  </a:txBody>
                  <a:tcPr marL="0" marR="0" marT="0" marB="0" anchor="ctr" anchorCtr="1"/>
                </a:tc>
                <a:tc>
                  <a:txBody>
                    <a:bodyPr/>
                    <a:lstStyle/>
                    <a:p>
                      <a:pPr algn="r" fontAlgn="b"/>
                      <a:r>
                        <a:rPr lang="en-US" altLang="ja-JP" sz="1400" b="0" i="0" u="none" strike="noStrike" dirty="0">
                          <a:solidFill>
                            <a:schemeClr val="tx1"/>
                          </a:solidFill>
                          <a:effectLst/>
                          <a:latin typeface="Arial"/>
                        </a:rPr>
                        <a:t>31</a:t>
                      </a:r>
                    </a:p>
                  </a:txBody>
                  <a:tcPr marL="0" marR="0" marT="0" marB="0" anchor="ctr" anchorCtr="1"/>
                </a:tc>
                <a:tc>
                  <a:txBody>
                    <a:bodyPr/>
                    <a:lstStyle/>
                    <a:p>
                      <a:pPr algn="r" fontAlgn="b"/>
                      <a:r>
                        <a:rPr lang="en-US" altLang="ja-JP" sz="1400" b="0" i="0" u="none" strike="noStrike">
                          <a:solidFill>
                            <a:schemeClr val="tx1"/>
                          </a:solidFill>
                          <a:effectLst/>
                          <a:latin typeface="Arial"/>
                        </a:rPr>
                        <a:t>2</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06</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.90</a:t>
                      </a:r>
                      <a:endParaRPr lang="en-US" altLang="ja-JP" sz="1400" b="0" i="0" u="none" strike="noStrike" dirty="0">
                        <a:solidFill>
                          <a:schemeClr val="tx1"/>
                        </a:solidFill>
                        <a:effectLst/>
                        <a:latin typeface="Arial"/>
                      </a:endParaRP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04</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207652">
                <a:tc>
                  <a:txBody>
                    <a:bodyPr/>
                    <a:lstStyle/>
                    <a:p>
                      <a:pPr algn="ctr" fontAlgn="b"/>
                      <a:r>
                        <a:rPr lang="en-US" altLang="ja-JP" sz="1400" b="0" i="0" u="none" strike="noStrike">
                          <a:solidFill>
                            <a:schemeClr val="tx1"/>
                          </a:solidFill>
                          <a:effectLst/>
                          <a:latin typeface="Arial Narrow"/>
                        </a:rPr>
                        <a:t>7</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dirty="0">
                          <a:solidFill>
                            <a:schemeClr val="tx1"/>
                          </a:solidFill>
                          <a:effectLst/>
                          <a:latin typeface="Arial"/>
                        </a:rPr>
                        <a:t>22</a:t>
                      </a:r>
                    </a:p>
                  </a:txBody>
                  <a:tcPr marL="0" marR="0" marT="0" marB="0" anchor="ctr" anchorCtr="1"/>
                </a:tc>
                <a:tc>
                  <a:txBody>
                    <a:bodyPr/>
                    <a:lstStyle/>
                    <a:p>
                      <a:pPr algn="r" fontAlgn="b"/>
                      <a:r>
                        <a:rPr lang="en-US" altLang="ja-JP" sz="1400" b="0" i="0" u="none" strike="noStrike" dirty="0">
                          <a:solidFill>
                            <a:schemeClr val="tx1"/>
                          </a:solidFill>
                          <a:effectLst/>
                          <a:latin typeface="Arial"/>
                        </a:rPr>
                        <a:t>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99</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01</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501974">
                <a:tc>
                  <a:txBody>
                    <a:bodyPr/>
                    <a:lstStyle/>
                    <a:p>
                      <a:pPr algn="ct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Narrow"/>
                        </a:rPr>
                        <a:t>8</a:t>
                      </a:r>
                    </a:p>
                  </a:txBody>
                  <a:tcPr marL="0" marR="0" marT="0" marB="0" anchor="ctr" anchorCtr="1"/>
                </a:tc>
                <a:tc>
                  <a:txBody>
                    <a:bodyPr/>
                    <a:lstStyle/>
                    <a:p>
                      <a:pPr algn="ctr" fontAlgn="ctr"/>
                      <a:r>
                        <a:rPr lang="en-US" sz="2400" b="1" i="0" u="none" strike="noStrike" dirty="0">
                          <a:solidFill>
                            <a:schemeClr val="accent2">
                              <a:lumMod val="50000"/>
                            </a:schemeClr>
                          </a:solidFill>
                          <a:effectLst>
                            <a:outerShdw blurRad="38100" dist="38100" dir="2700000" algn="tl">
                              <a:srgbClr val="000000">
                                <a:alpha val="43137"/>
                              </a:srgbClr>
                            </a:outerShdw>
                          </a:effectLst>
                          <a:latin typeface="Arial Narrow"/>
                        </a:rPr>
                        <a:t>F</a:t>
                      </a:r>
                    </a:p>
                  </a:txBody>
                  <a:tcPr marL="0" marR="0" marT="0" marB="0" anchor="ctr" anchorCtr="1"/>
                </a:tc>
                <a:tc>
                  <a:txBody>
                    <a:bodyPr/>
                    <a:lstStyle/>
                    <a:p>
                      <a:pPr algn="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34</a:t>
                      </a:r>
                    </a:p>
                  </a:txBody>
                  <a:tcPr marL="0" marR="0" marT="0" marB="0" anchor="ctr" anchorCtr="1"/>
                </a:tc>
                <a:tc>
                  <a:txBody>
                    <a:bodyPr/>
                    <a:lstStyle/>
                    <a:p>
                      <a:pPr algn="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2</a:t>
                      </a:r>
                    </a:p>
                  </a:txBody>
                  <a:tcPr marL="0" marR="0" marT="0" marB="0" anchor="ctr" anchorCtr="1"/>
                </a:tc>
                <a:tc>
                  <a:txBody>
                    <a:bodyPr/>
                    <a:lstStyle/>
                    <a:p>
                      <a:pPr algn="r" fontAlgn="b"/>
                      <a:r>
                        <a:rPr lang="en-US" altLang="ja-JP" sz="2400" b="1" i="0" u="none" strike="noStrike" dirty="0" smtClean="0">
                          <a:solidFill>
                            <a:schemeClr val="accent2">
                              <a:lumMod val="50000"/>
                            </a:schemeClr>
                          </a:solidFill>
                          <a:effectLst>
                            <a:outerShdw blurRad="38100" dist="38100" dir="2700000" algn="tl">
                              <a:srgbClr val="000000">
                                <a:alpha val="43137"/>
                              </a:srgbClr>
                            </a:outerShdw>
                          </a:effectLst>
                          <a:latin typeface="Arial"/>
                        </a:rPr>
                        <a:t>.</a:t>
                      </a:r>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01</a:t>
                      </a:r>
                    </a:p>
                  </a:txBody>
                  <a:tcPr marL="0" marR="0" marT="0" marB="0" anchor="ctr" anchorCtr="1"/>
                </a:tc>
                <a:tc>
                  <a:txBody>
                    <a:bodyPr/>
                    <a:lstStyle/>
                    <a:p>
                      <a:pPr algn="r" fontAlgn="b"/>
                      <a:r>
                        <a:rPr lang="en-US" altLang="ja-JP" sz="2400" b="1" i="0" u="none" strike="noStrike" dirty="0" smtClean="0">
                          <a:solidFill>
                            <a:schemeClr val="accent2">
                              <a:lumMod val="50000"/>
                            </a:schemeClr>
                          </a:solidFill>
                          <a:effectLst>
                            <a:outerShdw blurRad="38100" dist="38100" dir="2700000" algn="tl">
                              <a:srgbClr val="000000">
                                <a:alpha val="43137"/>
                              </a:srgbClr>
                            </a:outerShdw>
                          </a:effectLst>
                          <a:latin typeface="Arial"/>
                        </a:rPr>
                        <a:t>.</a:t>
                      </a:r>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91</a:t>
                      </a:r>
                    </a:p>
                  </a:txBody>
                  <a:tcPr marL="0" marR="0" marT="0" marB="0" anchor="ctr" anchorCtr="1"/>
                </a:tc>
                <a:tc>
                  <a:txBody>
                    <a:bodyPr/>
                    <a:lstStyle/>
                    <a:p>
                      <a:pPr algn="r" fontAlgn="b"/>
                      <a:r>
                        <a:rPr lang="en-US" altLang="ja-JP" sz="2400" b="1" i="0" u="none" strike="noStrike" dirty="0" smtClean="0">
                          <a:solidFill>
                            <a:schemeClr val="accent2">
                              <a:lumMod val="50000"/>
                            </a:schemeClr>
                          </a:solidFill>
                          <a:effectLst>
                            <a:outerShdw blurRad="38100" dist="38100" dir="2700000" algn="tl">
                              <a:srgbClr val="000000">
                                <a:alpha val="43137"/>
                              </a:srgbClr>
                            </a:outerShdw>
                          </a:effectLst>
                          <a:latin typeface="Arial"/>
                        </a:rPr>
                        <a:t>.</a:t>
                      </a:r>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07</a:t>
                      </a:r>
                    </a:p>
                  </a:txBody>
                  <a:tcPr marL="0" marR="0" marT="0" marB="0" anchor="ctr" anchorCtr="1"/>
                </a:tc>
                <a:tc>
                  <a:txBody>
                    <a:bodyPr/>
                    <a:lstStyle/>
                    <a:p>
                      <a:pPr algn="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0</a:t>
                      </a:r>
                    </a:p>
                  </a:txBody>
                  <a:tcPr marL="0" marR="0" marT="0" marB="0" anchor="ctr" anchorCtr="1"/>
                </a:tc>
                <a:tc>
                  <a:txBody>
                    <a:bodyPr/>
                    <a:lstStyle/>
                    <a:p>
                      <a:pPr algn="r" fontAlgn="b"/>
                      <a:r>
                        <a:rPr lang="en-US" altLang="ja-JP" sz="2400" b="1" i="0" u="none" strike="noStrike" dirty="0">
                          <a:solidFill>
                            <a:schemeClr val="accent2">
                              <a:lumMod val="50000"/>
                            </a:schemeClr>
                          </a:solidFill>
                          <a:effectLst>
                            <a:outerShdw blurRad="38100" dist="38100" dir="2700000" algn="tl">
                              <a:srgbClr val="000000">
                                <a:alpha val="43137"/>
                              </a:srgbClr>
                            </a:outerShdw>
                          </a:effectLst>
                          <a:latin typeface="Arial"/>
                        </a:rPr>
                        <a:t>0</a:t>
                      </a:r>
                    </a:p>
                  </a:txBody>
                  <a:tcPr marL="0" marR="0" marT="0" marB="0" anchor="ctr" anchorCtr="1"/>
                </a:tc>
              </a:tr>
              <a:tr h="200036">
                <a:tc>
                  <a:txBody>
                    <a:bodyPr/>
                    <a:lstStyle/>
                    <a:p>
                      <a:pPr algn="ctr" fontAlgn="b"/>
                      <a:r>
                        <a:rPr lang="en-US" altLang="ja-JP" sz="1400" b="0" i="0" u="none" strike="noStrike" dirty="0">
                          <a:solidFill>
                            <a:schemeClr val="tx1"/>
                          </a:solidFill>
                          <a:effectLst/>
                          <a:latin typeface="Arial Narrow"/>
                        </a:rPr>
                        <a:t>9</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42</a:t>
                      </a:r>
                    </a:p>
                  </a:txBody>
                  <a:tcPr marL="0" marR="0" marT="0" marB="0" anchor="ctr" anchorCtr="1"/>
                </a:tc>
                <a:tc>
                  <a:txBody>
                    <a:bodyPr/>
                    <a:lstStyle/>
                    <a:p>
                      <a:pPr algn="r" fontAlgn="b"/>
                      <a:r>
                        <a:rPr lang="en-US" altLang="ja-JP" sz="1400" b="0" i="0" u="none" strike="noStrike">
                          <a:solidFill>
                            <a:schemeClr val="tx1"/>
                          </a:solidFill>
                          <a:effectLst/>
                          <a:latin typeface="Arial"/>
                        </a:rPr>
                        <a:t>4</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26</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74</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r>
              <a:tr h="200990">
                <a:tc>
                  <a:txBody>
                    <a:bodyPr/>
                    <a:lstStyle/>
                    <a:p>
                      <a:pPr algn="ctr" fontAlgn="b"/>
                      <a:r>
                        <a:rPr lang="en-US" altLang="ja-JP" sz="1400" b="0" i="0" u="none" strike="noStrike">
                          <a:solidFill>
                            <a:schemeClr val="tx1"/>
                          </a:solidFill>
                          <a:effectLst/>
                          <a:latin typeface="Arial Narrow"/>
                        </a:rPr>
                        <a:t>10</a:t>
                      </a:r>
                    </a:p>
                  </a:txBody>
                  <a:tcPr marL="0" marR="0" marT="0" marB="0" anchor="ctr" anchorCtr="1"/>
                </a:tc>
                <a:tc>
                  <a:txBody>
                    <a:bodyPr/>
                    <a:lstStyle/>
                    <a:p>
                      <a:pPr algn="ctr" fontAlgn="ctr"/>
                      <a:r>
                        <a:rPr lang="en-US" sz="1400" b="0" i="0" u="none" strike="noStrike" dirty="0">
                          <a:solidFill>
                            <a:schemeClr val="tx1"/>
                          </a:solidFill>
                          <a:effectLst/>
                          <a:latin typeface="Arial Narrow"/>
                        </a:rPr>
                        <a:t>F</a:t>
                      </a:r>
                    </a:p>
                  </a:txBody>
                  <a:tcPr marL="0" marR="0" marT="0" marB="0" anchor="ctr" anchorCtr="1"/>
                </a:tc>
                <a:tc>
                  <a:txBody>
                    <a:bodyPr/>
                    <a:lstStyle/>
                    <a:p>
                      <a:pPr algn="r" fontAlgn="b"/>
                      <a:r>
                        <a:rPr lang="en-US" altLang="ja-JP" sz="1400" b="0" i="0" u="none" strike="noStrike" dirty="0">
                          <a:solidFill>
                            <a:schemeClr val="tx1"/>
                          </a:solidFill>
                          <a:effectLst/>
                          <a:latin typeface="Arial"/>
                        </a:rPr>
                        <a:t>47</a:t>
                      </a:r>
                    </a:p>
                  </a:txBody>
                  <a:tcPr marL="0" marR="0" marT="0" marB="0" anchor="ctr" anchorCtr="1"/>
                </a:tc>
                <a:tc>
                  <a:txBody>
                    <a:bodyPr/>
                    <a:lstStyle/>
                    <a:p>
                      <a:pPr algn="r" fontAlgn="b"/>
                      <a:r>
                        <a:rPr lang="en-US" altLang="ja-JP" sz="1400" b="0" i="0" u="none" strike="noStrike">
                          <a:solidFill>
                            <a:schemeClr val="tx1"/>
                          </a:solidFill>
                          <a:effectLst/>
                          <a:latin typeface="Arial"/>
                        </a:rPr>
                        <a:t>5</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09</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91</a:t>
                      </a:r>
                    </a:p>
                  </a:txBody>
                  <a:tcPr marL="0" marR="0" marT="0" marB="0" anchor="ctr" anchorCtr="1"/>
                </a:tc>
              </a:tr>
              <a:tr h="201944">
                <a:tc>
                  <a:txBody>
                    <a:bodyPr/>
                    <a:lstStyle/>
                    <a:p>
                      <a:pPr algn="ctr" fontAlgn="b"/>
                      <a:r>
                        <a:rPr lang="en-US" altLang="ja-JP" sz="1400" b="0" i="0" u="none" strike="noStrike">
                          <a:solidFill>
                            <a:schemeClr val="tx1"/>
                          </a:solidFill>
                          <a:effectLst/>
                          <a:latin typeface="Arial Narrow"/>
                        </a:rPr>
                        <a:t>11</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a:solidFill>
                            <a:schemeClr val="tx1"/>
                          </a:solidFill>
                          <a:effectLst/>
                          <a:latin typeface="Arial"/>
                        </a:rPr>
                        <a:t>24</a:t>
                      </a:r>
                    </a:p>
                  </a:txBody>
                  <a:tcPr marL="0" marR="0" marT="0" marB="0" anchor="ctr" anchorCtr="1"/>
                </a:tc>
                <a:tc>
                  <a:txBody>
                    <a:bodyPr/>
                    <a:lstStyle/>
                    <a:p>
                      <a:pPr algn="r" fontAlgn="b"/>
                      <a:r>
                        <a:rPr lang="en-US" altLang="ja-JP" sz="1400" b="0" i="0" u="none" strike="noStrike" dirty="0">
                          <a:solidFill>
                            <a:schemeClr val="tx1"/>
                          </a:solidFill>
                          <a:effectLst/>
                          <a:latin typeface="Arial"/>
                        </a:rPr>
                        <a:t>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94</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06</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202898">
                <a:tc>
                  <a:txBody>
                    <a:bodyPr/>
                    <a:lstStyle/>
                    <a:p>
                      <a:pPr algn="ctr" fontAlgn="b"/>
                      <a:r>
                        <a:rPr lang="en-US" altLang="ja-JP" sz="1400" b="0" i="0" u="none" strike="noStrike">
                          <a:solidFill>
                            <a:schemeClr val="tx1"/>
                          </a:solidFill>
                          <a:effectLst/>
                          <a:latin typeface="Arial Narrow"/>
                        </a:rPr>
                        <a:t>12</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15</a:t>
                      </a:r>
                    </a:p>
                  </a:txBody>
                  <a:tcPr marL="0" marR="0" marT="0" marB="0" anchor="ctr" anchorCtr="1"/>
                </a:tc>
                <a:tc>
                  <a:txBody>
                    <a:bodyPr/>
                    <a:lstStyle/>
                    <a:p>
                      <a:pPr algn="r" fontAlgn="b"/>
                      <a:r>
                        <a:rPr lang="en-US" altLang="ja-JP" sz="1400" b="0" i="0" u="none" strike="noStrike">
                          <a:solidFill>
                            <a:schemeClr val="tx1"/>
                          </a:solidFill>
                          <a:effectLst/>
                          <a:latin typeface="Arial"/>
                        </a:rPr>
                        <a:t>1</a:t>
                      </a:r>
                    </a:p>
                  </a:txBody>
                  <a:tcPr marL="0" marR="0" marT="0" marB="0" anchor="ctr" anchorCtr="1"/>
                </a:tc>
                <a:tc>
                  <a:txBody>
                    <a:bodyPr/>
                    <a:lstStyle/>
                    <a:p>
                      <a:pPr algn="r" fontAlgn="b"/>
                      <a:r>
                        <a:rPr lang="en-US" altLang="ja-JP" sz="1400" b="0" i="0" u="none" strike="noStrike">
                          <a:solidFill>
                            <a:schemeClr val="tx1"/>
                          </a:solidFill>
                          <a:effectLst/>
                          <a:latin typeface="Arial"/>
                        </a:rPr>
                        <a:t>1</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r>
              <a:tr h="203852">
                <a:tc>
                  <a:txBody>
                    <a:bodyPr/>
                    <a:lstStyle/>
                    <a:p>
                      <a:pPr algn="ctr" fontAlgn="b"/>
                      <a:r>
                        <a:rPr lang="en-US" altLang="ja-JP" sz="1400" b="0" i="0" u="none" strike="noStrike">
                          <a:solidFill>
                            <a:schemeClr val="tx1"/>
                          </a:solidFill>
                          <a:effectLst/>
                          <a:latin typeface="Arial Narrow"/>
                        </a:rPr>
                        <a:t>13</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a:solidFill>
                            <a:schemeClr val="tx1"/>
                          </a:solidFill>
                          <a:effectLst/>
                          <a:latin typeface="Arial"/>
                        </a:rPr>
                        <a:t>30</a:t>
                      </a:r>
                    </a:p>
                  </a:txBody>
                  <a:tcPr marL="0" marR="0" marT="0" marB="0" anchor="ctr" anchorCtr="1"/>
                </a:tc>
                <a:tc>
                  <a:txBody>
                    <a:bodyPr/>
                    <a:lstStyle/>
                    <a:p>
                      <a:pPr algn="r" fontAlgn="b"/>
                      <a:r>
                        <a:rPr lang="en-US" altLang="ja-JP" sz="1400" b="0" i="0" u="none" strike="noStrike">
                          <a:solidFill>
                            <a:schemeClr val="tx1"/>
                          </a:solidFill>
                          <a:effectLst/>
                          <a:latin typeface="Arial"/>
                        </a:rPr>
                        <a:t>2</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.08</a:t>
                      </a:r>
                      <a:endParaRPr lang="en-US" altLang="ja-JP" sz="1400" b="0" i="0" u="none" strike="noStrike" dirty="0">
                        <a:solidFill>
                          <a:schemeClr val="tx1"/>
                        </a:solidFill>
                        <a:effectLst/>
                        <a:latin typeface="Arial"/>
                      </a:endParaRP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.90</a:t>
                      </a:r>
                      <a:endParaRPr lang="en-US" altLang="ja-JP" sz="1400" b="0" i="0" u="none" strike="noStrike" dirty="0">
                        <a:solidFill>
                          <a:schemeClr val="tx1"/>
                        </a:solidFill>
                        <a:effectLst/>
                        <a:latin typeface="Arial"/>
                      </a:endParaRP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02</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133368">
                <a:tc>
                  <a:txBody>
                    <a:bodyPr/>
                    <a:lstStyle/>
                    <a:p>
                      <a:pPr algn="ctr" fontAlgn="b"/>
                      <a:r>
                        <a:rPr lang="en-US" altLang="ja-JP" sz="1400" b="0" i="0" u="none" strike="noStrike">
                          <a:solidFill>
                            <a:schemeClr val="tx1"/>
                          </a:solidFill>
                          <a:effectLst/>
                          <a:latin typeface="Arial Narrow"/>
                        </a:rPr>
                        <a:t>14</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43</a:t>
                      </a:r>
                    </a:p>
                  </a:txBody>
                  <a:tcPr marL="0" marR="0" marT="0" marB="0" anchor="ctr" anchorCtr="1"/>
                </a:tc>
                <a:tc>
                  <a:txBody>
                    <a:bodyPr/>
                    <a:lstStyle/>
                    <a:p>
                      <a:pPr algn="r" fontAlgn="b"/>
                      <a:r>
                        <a:rPr lang="en-US" altLang="ja-JP" sz="1400" b="0" i="0" u="none" strike="noStrike">
                          <a:solidFill>
                            <a:schemeClr val="tx1"/>
                          </a:solidFill>
                          <a:effectLst/>
                          <a:latin typeface="Arial"/>
                        </a:rPr>
                        <a:t>4</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11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83</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06</a:t>
                      </a:r>
                    </a:p>
                  </a:txBody>
                  <a:tcPr marL="0" marR="0" marT="0" marB="0" anchor="ctr" anchorCtr="1"/>
                </a:tc>
              </a:tr>
              <a:tr h="205760">
                <a:tc>
                  <a:txBody>
                    <a:bodyPr/>
                    <a:lstStyle/>
                    <a:p>
                      <a:pPr algn="ctr" fontAlgn="b"/>
                      <a:r>
                        <a:rPr lang="en-US" altLang="ja-JP" sz="1400" b="0" i="0" u="none" strike="noStrike">
                          <a:solidFill>
                            <a:schemeClr val="tx1"/>
                          </a:solidFill>
                          <a:effectLst/>
                          <a:latin typeface="Arial Narrow"/>
                        </a:rPr>
                        <a:t>15</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38</a:t>
                      </a:r>
                    </a:p>
                  </a:txBody>
                  <a:tcPr marL="0" marR="0" marT="0" marB="0" anchor="ctr" anchorCtr="1"/>
                </a:tc>
                <a:tc>
                  <a:txBody>
                    <a:bodyPr/>
                    <a:lstStyle/>
                    <a:p>
                      <a:pPr algn="r" fontAlgn="b"/>
                      <a:r>
                        <a:rPr lang="en-US" altLang="ja-JP" sz="1400" b="0" i="0" u="none" strike="noStrike">
                          <a:solidFill>
                            <a:schemeClr val="tx1"/>
                          </a:solidFill>
                          <a:effectLst/>
                          <a:latin typeface="Arial"/>
                        </a:rPr>
                        <a:t>3</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02</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98</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63838">
                <a:tc>
                  <a:txBody>
                    <a:bodyPr/>
                    <a:lstStyle/>
                    <a:p>
                      <a:pPr algn="ctr" fontAlgn="b"/>
                      <a:r>
                        <a:rPr lang="en-US" altLang="ja-JP" sz="1400" b="0" i="0" u="none" strike="noStrike">
                          <a:solidFill>
                            <a:schemeClr val="tx1"/>
                          </a:solidFill>
                          <a:effectLst/>
                          <a:latin typeface="Arial Narrow"/>
                        </a:rPr>
                        <a:t>16</a:t>
                      </a:r>
                    </a:p>
                  </a:txBody>
                  <a:tcPr marL="0" marR="0" marT="0" marB="0" anchor="ctr" anchorCtr="1"/>
                </a:tc>
                <a:tc>
                  <a:txBody>
                    <a:bodyPr/>
                    <a:lstStyle/>
                    <a:p>
                      <a:pPr algn="ctr" fontAlgn="ctr"/>
                      <a:r>
                        <a:rPr lang="en-US" sz="1400" b="0" i="0" u="none" strike="noStrike">
                          <a:solidFill>
                            <a:schemeClr val="tx1"/>
                          </a:solidFill>
                          <a:effectLst/>
                          <a:latin typeface="Arial Narrow"/>
                        </a:rPr>
                        <a:t>M</a:t>
                      </a:r>
                    </a:p>
                  </a:txBody>
                  <a:tcPr marL="0" marR="0" marT="0" marB="0" anchor="ctr" anchorCtr="1"/>
                </a:tc>
                <a:tc>
                  <a:txBody>
                    <a:bodyPr/>
                    <a:lstStyle/>
                    <a:p>
                      <a:pPr algn="r" fontAlgn="b"/>
                      <a:r>
                        <a:rPr lang="en-US" altLang="ja-JP" sz="1400" b="0" i="0" u="none" strike="noStrike">
                          <a:solidFill>
                            <a:schemeClr val="tx1"/>
                          </a:solidFill>
                          <a:effectLst/>
                          <a:latin typeface="Arial"/>
                        </a:rPr>
                        <a:t>28</a:t>
                      </a:r>
                    </a:p>
                  </a:txBody>
                  <a:tcPr marL="0" marR="0" marT="0" marB="0" anchor="ctr" anchorCtr="1"/>
                </a:tc>
                <a:tc>
                  <a:txBody>
                    <a:bodyPr/>
                    <a:lstStyle/>
                    <a:p>
                      <a:pPr algn="r" fontAlgn="b"/>
                      <a:r>
                        <a:rPr lang="en-US" altLang="ja-JP" sz="1400" b="0" i="0" u="none" strike="noStrike">
                          <a:solidFill>
                            <a:schemeClr val="tx1"/>
                          </a:solidFill>
                          <a:effectLst/>
                          <a:latin typeface="Arial"/>
                        </a:rPr>
                        <a:t>1</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59</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.40</a:t>
                      </a:r>
                      <a:endParaRPr lang="en-US" altLang="ja-JP" sz="1400" b="0" i="0" u="none" strike="noStrike" dirty="0">
                        <a:solidFill>
                          <a:schemeClr val="tx1"/>
                        </a:solidFill>
                        <a:effectLst/>
                        <a:latin typeface="Arial"/>
                      </a:endParaRP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a:solidFill>
                            <a:schemeClr val="tx1"/>
                          </a:solidFill>
                          <a:effectLst/>
                          <a:latin typeface="Arial"/>
                        </a:rPr>
                        <a:t>0</a:t>
                      </a:r>
                    </a:p>
                  </a:txBody>
                  <a:tcPr marL="0" marR="0" marT="0" marB="0" anchor="ctr" anchorCtr="1"/>
                </a:tc>
              </a:tr>
              <a:tr h="276330">
                <a:tc>
                  <a:txBody>
                    <a:bodyPr/>
                    <a:lstStyle/>
                    <a:p>
                      <a:pPr algn="ctr" fontAlgn="b"/>
                      <a:r>
                        <a:rPr lang="en-US" altLang="ja-JP" sz="1400" b="0" i="0" u="none" strike="noStrike">
                          <a:solidFill>
                            <a:schemeClr val="tx1"/>
                          </a:solidFill>
                          <a:effectLst/>
                          <a:latin typeface="Arial Narrow"/>
                        </a:rPr>
                        <a:t>17</a:t>
                      </a:r>
                    </a:p>
                  </a:txBody>
                  <a:tcPr marL="0" marR="0" marT="0" marB="0" anchor="ctr" anchorCtr="1"/>
                </a:tc>
                <a:tc>
                  <a:txBody>
                    <a:bodyPr/>
                    <a:lstStyle/>
                    <a:p>
                      <a:pPr algn="ctr" fontAlgn="ctr"/>
                      <a:r>
                        <a:rPr lang="en-US" sz="1400" b="0" i="0" u="none" strike="noStrike">
                          <a:solidFill>
                            <a:schemeClr val="tx1"/>
                          </a:solidFill>
                          <a:effectLst/>
                          <a:latin typeface="Arial Narrow"/>
                        </a:rPr>
                        <a:t>F</a:t>
                      </a:r>
                    </a:p>
                  </a:txBody>
                  <a:tcPr marL="0" marR="0" marT="0" marB="0" anchor="ctr" anchorCtr="1"/>
                </a:tc>
                <a:tc>
                  <a:txBody>
                    <a:bodyPr/>
                    <a:lstStyle/>
                    <a:p>
                      <a:pPr algn="r" fontAlgn="b"/>
                      <a:r>
                        <a:rPr lang="en-US" altLang="ja-JP" sz="1400" b="0" i="0" u="none" strike="noStrike">
                          <a:solidFill>
                            <a:schemeClr val="tx1"/>
                          </a:solidFill>
                          <a:effectLst/>
                          <a:latin typeface="Arial"/>
                        </a:rPr>
                        <a:t>47</a:t>
                      </a:r>
                    </a:p>
                  </a:txBody>
                  <a:tcPr marL="0" marR="0" marT="0" marB="0" anchor="ctr" anchorCtr="1"/>
                </a:tc>
                <a:tc>
                  <a:txBody>
                    <a:bodyPr/>
                    <a:lstStyle/>
                    <a:p>
                      <a:pPr algn="r" fontAlgn="b"/>
                      <a:r>
                        <a:rPr lang="en-US" altLang="ja-JP" sz="1400" b="0" i="0" u="none" strike="noStrike" dirty="0">
                          <a:solidFill>
                            <a:schemeClr val="tx1"/>
                          </a:solidFill>
                          <a:effectLst/>
                          <a:latin typeface="Arial"/>
                        </a:rPr>
                        <a:t>5</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a:solidFill>
                            <a:schemeClr val="tx1"/>
                          </a:solidFill>
                          <a:effectLst/>
                          <a:latin typeface="Arial"/>
                        </a:rPr>
                        <a:t>0</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07</a:t>
                      </a:r>
                    </a:p>
                  </a:txBody>
                  <a:tcPr marL="0" marR="0" marT="0" marB="0" anchor="ctr" anchorCtr="1"/>
                </a:tc>
                <a:tc>
                  <a:txBody>
                    <a:bodyPr/>
                    <a:lstStyle/>
                    <a:p>
                      <a:pPr algn="r" fontAlgn="b"/>
                      <a:r>
                        <a:rPr lang="en-US" altLang="ja-JP" sz="1400" b="0" i="0" u="none" strike="noStrike" dirty="0" smtClean="0">
                          <a:solidFill>
                            <a:schemeClr val="tx1"/>
                          </a:solidFill>
                          <a:effectLst/>
                          <a:latin typeface="Arial"/>
                        </a:rPr>
                        <a:t>.</a:t>
                      </a:r>
                      <a:r>
                        <a:rPr lang="en-US" altLang="ja-JP" sz="1400" b="0" i="0" u="none" strike="noStrike" dirty="0">
                          <a:solidFill>
                            <a:schemeClr val="tx1"/>
                          </a:solidFill>
                          <a:effectLst/>
                          <a:latin typeface="Arial"/>
                        </a:rPr>
                        <a:t>93</a:t>
                      </a:r>
                    </a:p>
                  </a:txBody>
                  <a:tcPr marL="0" marR="0" marT="0" marB="0" anchor="ctr" anchorCtr="1"/>
                </a:tc>
              </a:tr>
            </a:tbl>
          </a:graphicData>
        </a:graphic>
      </p:graphicFrame>
      <p:graphicFrame>
        <p:nvGraphicFramePr>
          <p:cNvPr id="6" name="コンテンツ プレースホルダ 8"/>
          <p:cNvGraphicFramePr>
            <a:graphicFrameLocks noGrp="1"/>
          </p:cNvGraphicFramePr>
          <p:nvPr>
            <p:ph sz="half" idx="2"/>
          </p:nvPr>
        </p:nvGraphicFramePr>
        <p:xfrm>
          <a:off x="5000628" y="1643050"/>
          <a:ext cx="3929090" cy="450059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85984" y="285728"/>
            <a:ext cx="4714908" cy="1000132"/>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kumimoji="1" lang="ja-JP" altLang="en-US" sz="4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まとめ</a:t>
            </a:r>
            <a:endParaRPr kumimoji="1" lang="ja-JP" altLang="en-US" sz="4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コンテンツ プレースホルダ 3"/>
          <p:cNvSpPr>
            <a:spLocks noGrp="1"/>
          </p:cNvSpPr>
          <p:nvPr>
            <p:ph sz="half" idx="2"/>
          </p:nvPr>
        </p:nvSpPr>
        <p:spPr>
          <a:xfrm>
            <a:off x="571472" y="1714488"/>
            <a:ext cx="8115328" cy="4411675"/>
          </a:xfrm>
          <a:effectLst/>
        </p:spPr>
        <p:txBody>
          <a:bodyPr>
            <a:normAutofit/>
          </a:bodyPr>
          <a:lstStyle/>
          <a:p>
            <a:pPr marL="514350" indent="-514350">
              <a:lnSpc>
                <a:spcPct val="120000"/>
              </a:lnSpc>
              <a:buFont typeface="+mj-lt"/>
              <a:buAutoNum type="arabicPeriod"/>
            </a:pPr>
            <a:r>
              <a:rPr lang="ja-JP" altLang="en-US" sz="3200" b="1" dirty="0" smtClean="0">
                <a:solidFill>
                  <a:schemeClr val="accent1">
                    <a:lumMod val="75000"/>
                  </a:schemeClr>
                </a:solidFill>
              </a:rPr>
              <a:t>教科テストの結果を使って </a:t>
            </a:r>
            <a:r>
              <a:rPr lang="en-US" altLang="ja-JP" sz="3200" b="1" dirty="0" smtClean="0">
                <a:solidFill>
                  <a:schemeClr val="accent1">
                    <a:lumMod val="75000"/>
                  </a:schemeClr>
                </a:solidFill>
              </a:rPr>
              <a:t>Can-do table</a:t>
            </a:r>
            <a:r>
              <a:rPr lang="ja-JP" altLang="en-US" sz="3200" b="1" dirty="0" smtClean="0">
                <a:solidFill>
                  <a:schemeClr val="accent1">
                    <a:lumMod val="75000"/>
                  </a:schemeClr>
                </a:solidFill>
              </a:rPr>
              <a:t> を，作成することができる。</a:t>
            </a:r>
            <a:endParaRPr lang="en-US" altLang="ja-JP" sz="3200" b="1" dirty="0" smtClean="0">
              <a:solidFill>
                <a:schemeClr val="accent1">
                  <a:lumMod val="75000"/>
                </a:schemeClr>
              </a:solidFill>
            </a:endParaRPr>
          </a:p>
          <a:p>
            <a:pPr marL="514350" indent="-514350">
              <a:lnSpc>
                <a:spcPct val="120000"/>
              </a:lnSpc>
              <a:buFont typeface="+mj-lt"/>
              <a:buAutoNum type="arabicPeriod"/>
            </a:pPr>
            <a:r>
              <a:rPr lang="ja-JP" altLang="en-US" sz="3200" b="1" dirty="0" smtClean="0">
                <a:solidFill>
                  <a:schemeClr val="accent1">
                    <a:lumMod val="75000"/>
                  </a:schemeClr>
                </a:solidFill>
              </a:rPr>
              <a:t>ニューラルテスト理論は，</a:t>
            </a:r>
            <a:r>
              <a:rPr lang="en-US" altLang="ja-JP" sz="3200" b="1" dirty="0" smtClean="0">
                <a:solidFill>
                  <a:schemeClr val="accent1">
                    <a:lumMod val="75000"/>
                  </a:schemeClr>
                </a:solidFill>
              </a:rPr>
              <a:t>Can-do table </a:t>
            </a:r>
            <a:r>
              <a:rPr lang="ja-JP" altLang="en-US" sz="3200" b="1" dirty="0" smtClean="0">
                <a:solidFill>
                  <a:schemeClr val="accent1">
                    <a:lumMod val="75000"/>
                  </a:schemeClr>
                </a:solidFill>
              </a:rPr>
              <a:t>作成に適している。</a:t>
            </a:r>
            <a:endParaRPr lang="en-US" altLang="ja-JP" sz="3200" b="1" dirty="0" smtClean="0">
              <a:solidFill>
                <a:schemeClr val="accent1">
                  <a:lumMod val="75000"/>
                </a:schemeClr>
              </a:solidFill>
            </a:endParaRPr>
          </a:p>
          <a:p>
            <a:pPr marL="514350" indent="-514350">
              <a:lnSpc>
                <a:spcPct val="120000"/>
              </a:lnSpc>
              <a:buFont typeface="+mj-lt"/>
              <a:buAutoNum type="arabicPeriod"/>
            </a:pPr>
            <a:r>
              <a:rPr lang="ja-JP" altLang="en-US" sz="3200" b="1" dirty="0" smtClean="0">
                <a:solidFill>
                  <a:schemeClr val="accent1">
                    <a:lumMod val="75000"/>
                  </a:schemeClr>
                </a:solidFill>
              </a:rPr>
              <a:t>５</a:t>
            </a:r>
            <a:r>
              <a:rPr kumimoji="1" lang="ja-JP" altLang="en-US" sz="3200" b="1" dirty="0" smtClean="0">
                <a:solidFill>
                  <a:schemeClr val="accent1">
                    <a:lumMod val="75000"/>
                  </a:schemeClr>
                </a:solidFill>
              </a:rPr>
              <a:t>段階の場合，境界層が示された上で，大きく２分割されるのかもしれない。</a:t>
            </a:r>
            <a:endParaRPr kumimoji="1" lang="ja-JP" altLang="en-US" sz="3200" b="1"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357430"/>
            <a:ext cx="8229600" cy="2940048"/>
          </a:xfrm>
        </p:spPr>
        <p:txBody>
          <a:bodyPr>
            <a:normAutofit/>
          </a:bodyPr>
          <a:lstStyle/>
          <a:p>
            <a:r>
              <a:rPr kumimoji="1" lang="ja-JP" altLang="en-US" b="1" dirty="0" smtClean="0">
                <a:solidFill>
                  <a:schemeClr val="accent1">
                    <a:lumMod val="75000"/>
                  </a:schemeClr>
                </a:solidFill>
                <a:effectLst>
                  <a:outerShdw blurRad="38100" dist="38100" dir="2700000" algn="tl">
                    <a:srgbClr val="000000">
                      <a:alpha val="43137"/>
                    </a:srgbClr>
                  </a:outerShdw>
                </a:effectLst>
              </a:rPr>
              <a:t>おわり</a:t>
            </a:r>
            <a:r>
              <a:rPr kumimoji="1" lang="en-US" altLang="ja-JP" b="1" dirty="0" smtClean="0">
                <a:solidFill>
                  <a:schemeClr val="accent1">
                    <a:lumMod val="75000"/>
                  </a:schemeClr>
                </a:solidFill>
                <a:effectLst>
                  <a:outerShdw blurRad="38100" dist="38100" dir="2700000" algn="tl">
                    <a:srgbClr val="000000">
                      <a:alpha val="43137"/>
                    </a:srgbClr>
                  </a:outerShdw>
                </a:effectLst>
              </a:rPr>
              <a:t/>
            </a:r>
            <a:br>
              <a:rPr kumimoji="1" lang="en-US" altLang="ja-JP" b="1" dirty="0" smtClean="0">
                <a:solidFill>
                  <a:schemeClr val="accent1">
                    <a:lumMod val="75000"/>
                  </a:schemeClr>
                </a:solidFill>
                <a:effectLst>
                  <a:outerShdw blurRad="38100" dist="38100" dir="2700000" algn="tl">
                    <a:srgbClr val="000000">
                      <a:alpha val="43137"/>
                    </a:srgbClr>
                  </a:outerShdw>
                </a:effectLst>
              </a:rPr>
            </a:br>
            <a:r>
              <a:rPr kumimoji="1" lang="en-US" altLang="ja-JP" sz="3600" b="1" dirty="0" smtClean="0">
                <a:solidFill>
                  <a:schemeClr val="accent1">
                    <a:lumMod val="75000"/>
                  </a:schemeClr>
                </a:solidFill>
                <a:effectLst>
                  <a:outerShdw blurRad="38100" dist="38100" dir="2700000" algn="tl">
                    <a:srgbClr val="000000">
                      <a:alpha val="43137"/>
                    </a:srgbClr>
                  </a:outerShdw>
                </a:effectLst>
              </a:rPr>
              <a:t/>
            </a:r>
            <a:br>
              <a:rPr kumimoji="1" lang="en-US" altLang="ja-JP" sz="3600" b="1" dirty="0" smtClean="0">
                <a:solidFill>
                  <a:schemeClr val="accent1">
                    <a:lumMod val="75000"/>
                  </a:schemeClr>
                </a:solidFill>
                <a:effectLst>
                  <a:outerShdw blurRad="38100" dist="38100" dir="2700000" algn="tl">
                    <a:srgbClr val="000000">
                      <a:alpha val="43137"/>
                    </a:srgbClr>
                  </a:outerShdw>
                </a:effectLst>
              </a:rPr>
            </a:br>
            <a:r>
              <a:rPr lang="ja-JP" altLang="en-US" sz="3600" b="1" dirty="0" smtClean="0">
                <a:solidFill>
                  <a:schemeClr val="accent1">
                    <a:lumMod val="75000"/>
                  </a:schemeClr>
                </a:solidFill>
                <a:effectLst>
                  <a:outerShdw blurRad="38100" dist="38100" dir="2700000" algn="tl">
                    <a:srgbClr val="000000">
                      <a:alpha val="43137"/>
                    </a:srgbClr>
                  </a:outerShdw>
                </a:effectLst>
              </a:rPr>
              <a:t>御清聴ありがとうございました。</a:t>
            </a:r>
            <a:endParaRPr kumimoji="1" lang="ja-JP" altLang="en-US" sz="3600" b="1" dirty="0">
              <a:solidFill>
                <a:schemeClr val="accent1">
                  <a:lumMod val="7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85984" y="285728"/>
            <a:ext cx="4714908" cy="1000132"/>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kumimoji="1" lang="ja-JP" altLang="en-US" sz="4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適合度指標</a:t>
            </a:r>
            <a:endParaRPr kumimoji="1" lang="ja-JP" altLang="en-US" sz="4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コンテンツ プレースホルダ 3"/>
          <p:cNvSpPr>
            <a:spLocks noGrp="1"/>
          </p:cNvSpPr>
          <p:nvPr>
            <p:ph sz="half" idx="2"/>
          </p:nvPr>
        </p:nvSpPr>
        <p:spPr>
          <a:xfrm>
            <a:off x="857224" y="1643050"/>
            <a:ext cx="7572428" cy="4643470"/>
          </a:xfrm>
        </p:spPr>
        <p:txBody>
          <a:bodyPr>
            <a:noAutofit/>
          </a:bodyPr>
          <a:lstStyle/>
          <a:p>
            <a:pPr>
              <a:buNone/>
            </a:pP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Indices</a:t>
            </a: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RMP-Indices </a:t>
            </a:r>
          </a:p>
          <a:p>
            <a:pPr>
              <a:buNone/>
            </a:pP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Chi-sq </a:t>
            </a: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167.405  </a:t>
            </a: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153.014</a:t>
            </a:r>
          </a:p>
          <a:p>
            <a:pPr>
              <a:buNone/>
            </a:pPr>
            <a:r>
              <a:rPr lang="en-US" sz="4000" b="1" dirty="0" err="1" smtClean="0">
                <a:solidFill>
                  <a:schemeClr val="accent1">
                    <a:lumMod val="75000"/>
                  </a:schemeClr>
                </a:solidFill>
                <a:effectLst>
                  <a:outerShdw blurRad="38100" dist="38100" dir="2700000" algn="tl">
                    <a:srgbClr val="000000">
                      <a:alpha val="43137"/>
                    </a:srgbClr>
                  </a:outerShdw>
                </a:effectLst>
                <a:latin typeface="Arial Narrow" pitchFamily="34" charset="0"/>
              </a:rPr>
              <a:t>df</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2346</a:t>
            </a: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2346</a:t>
            </a:r>
          </a:p>
          <a:p>
            <a:pPr>
              <a:buNone/>
            </a:pP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Chi-p </a:t>
            </a: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1.000</a:t>
            </a: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1.000</a:t>
            </a:r>
          </a:p>
          <a:p>
            <a:pPr>
              <a:buNone/>
            </a:pP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NFI</a:t>
            </a: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0.874  </a:t>
            </a:r>
            <a:r>
              <a:rPr lang="ja-JP" alt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a:t>
            </a: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 0.882</a:t>
            </a:r>
          </a:p>
          <a:p>
            <a:pPr>
              <a:buNone/>
            </a:pPr>
            <a:r>
              <a:rPr lang="en-U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RFI             0.863             0.872</a:t>
            </a:r>
            <a:endParaRPr kumimoji="1" lang="ja-JP" altLang="en-US" sz="4000" b="1" dirty="0">
              <a:solidFill>
                <a:schemeClr val="accent1">
                  <a:lumMod val="75000"/>
                </a:schemeClr>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3643338" cy="1000132"/>
          </a:xfr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kumimoji="1" lang="ja-JP" altLang="en-US" sz="40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適合度指標</a:t>
            </a:r>
            <a:endParaRPr kumimoji="1" lang="ja-JP" altLang="en-US" sz="40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コンテンツ プレースホルダ 3"/>
          <p:cNvSpPr>
            <a:spLocks noGrp="1"/>
          </p:cNvSpPr>
          <p:nvPr>
            <p:ph sz="half" idx="2"/>
          </p:nvPr>
        </p:nvSpPr>
        <p:spPr>
          <a:xfrm>
            <a:off x="3000364" y="357166"/>
            <a:ext cx="5757874" cy="6143668"/>
          </a:xfrm>
        </p:spPr>
        <p:txBody>
          <a:bodyPr>
            <a:noAutofit/>
          </a:bodyPr>
          <a:lstStyle/>
          <a:p>
            <a:pPr>
              <a:buNone/>
            </a:pPr>
            <a:r>
              <a:rPr lang="ja-JP" altLang="en-US" sz="2400" dirty="0" smtClean="0">
                <a:latin typeface="Arial Narrow" pitchFamily="34" charset="0"/>
              </a:rPr>
              <a:t>　　　　　 　</a:t>
            </a:r>
            <a:r>
              <a:rPr lang="en-US" sz="2400" dirty="0" smtClean="0">
                <a:latin typeface="Arial Narrow" pitchFamily="34" charset="0"/>
              </a:rPr>
              <a:t>Indices</a:t>
            </a:r>
            <a:r>
              <a:rPr lang="ja-JP" altLang="en-US" sz="2400" dirty="0" smtClean="0">
                <a:latin typeface="Arial Narrow" pitchFamily="34" charset="0"/>
              </a:rPr>
              <a:t>　　 </a:t>
            </a:r>
            <a:r>
              <a:rPr lang="en-US" sz="2400" dirty="0" smtClean="0">
                <a:latin typeface="Arial Narrow" pitchFamily="34" charset="0"/>
              </a:rPr>
              <a:t>RMP-Indices </a:t>
            </a:r>
          </a:p>
          <a:p>
            <a:pPr>
              <a:buNone/>
            </a:pPr>
            <a:r>
              <a:rPr lang="en-US" sz="2400" dirty="0" smtClean="0">
                <a:latin typeface="Arial Narrow" pitchFamily="34" charset="0"/>
              </a:rPr>
              <a:t>Chi-sq </a:t>
            </a:r>
            <a:r>
              <a:rPr lang="ja-JP" altLang="en-US" sz="2400" dirty="0" smtClean="0">
                <a:latin typeface="Arial Narrow" pitchFamily="34" charset="0"/>
              </a:rPr>
              <a:t>　    </a:t>
            </a:r>
            <a:r>
              <a:rPr lang="en-US" sz="2400" dirty="0" smtClean="0">
                <a:latin typeface="Arial Narrow" pitchFamily="34" charset="0"/>
              </a:rPr>
              <a:t>167.405  </a:t>
            </a:r>
            <a:r>
              <a:rPr lang="ja-JP" altLang="en-US" sz="2400" dirty="0" smtClean="0">
                <a:latin typeface="Arial Narrow" pitchFamily="34" charset="0"/>
              </a:rPr>
              <a:t>　</a:t>
            </a:r>
            <a:r>
              <a:rPr lang="en-US" sz="2400" dirty="0" smtClean="0">
                <a:latin typeface="Arial Narrow" pitchFamily="34" charset="0"/>
              </a:rPr>
              <a:t>    153.014</a:t>
            </a:r>
          </a:p>
          <a:p>
            <a:pPr>
              <a:buNone/>
            </a:pPr>
            <a:r>
              <a:rPr lang="en-US" sz="2400" dirty="0" err="1" smtClean="0">
                <a:latin typeface="Arial Narrow" pitchFamily="34" charset="0"/>
              </a:rPr>
              <a:t>df</a:t>
            </a:r>
            <a:r>
              <a:rPr lang="en-US" sz="2400" dirty="0" smtClean="0">
                <a:latin typeface="Arial Narrow" pitchFamily="34" charset="0"/>
              </a:rPr>
              <a:t> </a:t>
            </a:r>
            <a:r>
              <a:rPr lang="ja-JP" altLang="en-US" sz="2400" dirty="0" smtClean="0">
                <a:latin typeface="Arial Narrow" pitchFamily="34" charset="0"/>
              </a:rPr>
              <a:t>　　　　   </a:t>
            </a:r>
            <a:r>
              <a:rPr lang="en-US" sz="2400" dirty="0" smtClean="0">
                <a:latin typeface="Arial Narrow" pitchFamily="34" charset="0"/>
              </a:rPr>
              <a:t>2346</a:t>
            </a:r>
            <a:r>
              <a:rPr lang="ja-JP" altLang="en-US" sz="2400" dirty="0" smtClean="0">
                <a:latin typeface="Arial Narrow" pitchFamily="34" charset="0"/>
              </a:rPr>
              <a:t>　  　　</a:t>
            </a:r>
            <a:r>
              <a:rPr lang="en-US" sz="2400" dirty="0" smtClean="0">
                <a:latin typeface="Arial Narrow" pitchFamily="34" charset="0"/>
              </a:rPr>
              <a:t>   2346</a:t>
            </a:r>
          </a:p>
          <a:p>
            <a:pPr>
              <a:buNone/>
            </a:pPr>
            <a:r>
              <a:rPr lang="en-US" sz="2400" dirty="0" smtClean="0">
                <a:latin typeface="Arial Narrow" pitchFamily="34" charset="0"/>
              </a:rPr>
              <a:t>Chi-p </a:t>
            </a:r>
            <a:r>
              <a:rPr lang="ja-JP" altLang="en-US" sz="2400" dirty="0" smtClean="0">
                <a:latin typeface="Arial Narrow" pitchFamily="34" charset="0"/>
              </a:rPr>
              <a:t>　　   </a:t>
            </a:r>
            <a:r>
              <a:rPr lang="en-US" sz="2400" dirty="0" smtClean="0">
                <a:latin typeface="Arial Narrow" pitchFamily="34" charset="0"/>
              </a:rPr>
              <a:t>1.000</a:t>
            </a:r>
            <a:r>
              <a:rPr lang="ja-JP" altLang="en-US" sz="2400" dirty="0" smtClean="0">
                <a:latin typeface="Arial Narrow" pitchFamily="34" charset="0"/>
              </a:rPr>
              <a:t>　　　    </a:t>
            </a:r>
            <a:r>
              <a:rPr lang="en-US" sz="2400" dirty="0" smtClean="0">
                <a:latin typeface="Arial Narrow" pitchFamily="34" charset="0"/>
              </a:rPr>
              <a:t>1.000</a:t>
            </a:r>
          </a:p>
          <a:p>
            <a:pPr>
              <a:buNone/>
            </a:pPr>
            <a:r>
              <a:rPr lang="en-US" sz="2400" dirty="0" smtClean="0">
                <a:latin typeface="Arial Narrow" pitchFamily="34" charset="0"/>
              </a:rPr>
              <a:t>NFI</a:t>
            </a:r>
            <a:r>
              <a:rPr lang="ja-JP" altLang="en-US" sz="2400" dirty="0" smtClean="0">
                <a:latin typeface="Arial Narrow" pitchFamily="34" charset="0"/>
              </a:rPr>
              <a:t>　　　 　</a:t>
            </a:r>
            <a:r>
              <a:rPr lang="en-US" sz="2400" dirty="0" smtClean="0">
                <a:latin typeface="Arial Narrow" pitchFamily="34" charset="0"/>
              </a:rPr>
              <a:t>0.874  </a:t>
            </a:r>
            <a:r>
              <a:rPr lang="ja-JP" altLang="en-US" sz="2400" dirty="0" smtClean="0">
                <a:latin typeface="Arial Narrow" pitchFamily="34" charset="0"/>
              </a:rPr>
              <a:t>　　    </a:t>
            </a:r>
            <a:r>
              <a:rPr lang="en-US" sz="2400" dirty="0" smtClean="0">
                <a:latin typeface="Arial Narrow" pitchFamily="34" charset="0"/>
              </a:rPr>
              <a:t> 0.882</a:t>
            </a:r>
          </a:p>
          <a:p>
            <a:pPr>
              <a:buNone/>
            </a:pPr>
            <a:r>
              <a:rPr lang="en-US" sz="2400" dirty="0" smtClean="0">
                <a:latin typeface="Arial Narrow" pitchFamily="34" charset="0"/>
              </a:rPr>
              <a:t>RFI             0.863             0.872</a:t>
            </a:r>
          </a:p>
          <a:p>
            <a:pPr>
              <a:buNone/>
            </a:pPr>
            <a:r>
              <a:rPr lang="en-US" sz="2400" dirty="0" smtClean="0">
                <a:latin typeface="Arial Narrow" pitchFamily="34" charset="0"/>
              </a:rPr>
              <a:t>IFI              1.000             1.000</a:t>
            </a:r>
          </a:p>
          <a:p>
            <a:pPr>
              <a:buNone/>
            </a:pPr>
            <a:r>
              <a:rPr lang="en-US" sz="2400" dirty="0" smtClean="0">
                <a:latin typeface="Arial Narrow" pitchFamily="34" charset="0"/>
              </a:rPr>
              <a:t>TLI             1.000             1.000 </a:t>
            </a:r>
          </a:p>
          <a:p>
            <a:pPr>
              <a:buNone/>
            </a:pPr>
            <a:r>
              <a:rPr lang="en-US" sz="2400" dirty="0" smtClean="0">
                <a:latin typeface="Arial Narrow" pitchFamily="34" charset="0"/>
              </a:rPr>
              <a:t>CFI            1.000             1.000</a:t>
            </a:r>
          </a:p>
          <a:p>
            <a:pPr>
              <a:buNone/>
            </a:pPr>
            <a:r>
              <a:rPr lang="en-US" sz="2400" dirty="0" smtClean="0">
                <a:latin typeface="Arial Narrow" pitchFamily="34" charset="0"/>
              </a:rPr>
              <a:t>RMSEA      0.000            0.000</a:t>
            </a:r>
          </a:p>
          <a:p>
            <a:pPr>
              <a:buNone/>
            </a:pPr>
            <a:r>
              <a:rPr lang="en-US" sz="2400" dirty="0" smtClean="0">
                <a:latin typeface="Arial Narrow" pitchFamily="34" charset="0"/>
              </a:rPr>
              <a:t>AIC           -4524.595     -4538.986</a:t>
            </a:r>
          </a:p>
          <a:p>
            <a:pPr>
              <a:buNone/>
            </a:pPr>
            <a:r>
              <a:rPr lang="en-US" sz="2400" dirty="0" smtClean="0">
                <a:latin typeface="Arial Narrow" pitchFamily="34" charset="0"/>
              </a:rPr>
              <a:t>CAIC        -13119.024   -13133.414</a:t>
            </a:r>
          </a:p>
          <a:p>
            <a:pPr>
              <a:buNone/>
            </a:pPr>
            <a:r>
              <a:rPr lang="en-US" sz="2400" dirty="0" smtClean="0">
                <a:latin typeface="Arial Narrow" pitchFamily="34" charset="0"/>
              </a:rPr>
              <a:t>BIC          -10773.024   -10787.414</a:t>
            </a:r>
            <a:endParaRPr kumimoji="1" lang="ja-JP" altLang="en-US" sz="2400" dirty="0">
              <a:latin typeface="Arial Narrow" pitchFamily="34"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285720" y="1285860"/>
            <a:ext cx="8572560" cy="2214578"/>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0">
            <a:normAutofit/>
          </a:bodyPr>
          <a:lstStyle/>
          <a:p>
            <a:pPr marL="514350" lvl="0" indent="-514350">
              <a:spcBef>
                <a:spcPct val="20000"/>
              </a:spcBef>
              <a:defRPr/>
            </a:pPr>
            <a:r>
              <a:rPr lang="ja-JP" altLang="en-US" sz="2800" b="1" dirty="0" smtClean="0">
                <a:solidFill>
                  <a:schemeClr val="accent1">
                    <a:lumMod val="75000"/>
                  </a:schemeClr>
                </a:solidFill>
                <a:effectLst>
                  <a:outerShdw blurRad="38100" dist="38100" dir="2700000" algn="tl">
                    <a:srgbClr val="000000">
                      <a:alpha val="43137"/>
                    </a:srgbClr>
                  </a:outerShdw>
                </a:effectLst>
              </a:rPr>
              <a:t>中学校の評価事情</a:t>
            </a:r>
            <a:endParaRPr lang="en-US" altLang="ja-JP" sz="2800" b="1" dirty="0" smtClean="0">
              <a:solidFill>
                <a:schemeClr val="accent1">
                  <a:lumMod val="75000"/>
                </a:schemeClr>
              </a:solidFill>
              <a:effectLst>
                <a:outerShdw blurRad="38100" dist="38100" dir="2700000" algn="tl">
                  <a:srgbClr val="000000">
                    <a:alpha val="43137"/>
                  </a:srgbClr>
                </a:outerShdw>
              </a:effectLst>
            </a:endParaRPr>
          </a:p>
          <a:p>
            <a:pPr marL="514350" lvl="0" indent="-514350">
              <a:spcBef>
                <a:spcPct val="20000"/>
              </a:spcBef>
              <a:defRPr/>
            </a:pPr>
            <a:r>
              <a:rPr lang="ja-JP" altLang="en-US" sz="2600" b="1" dirty="0" smtClean="0">
                <a:solidFill>
                  <a:schemeClr val="accent1">
                    <a:lumMod val="75000"/>
                  </a:schemeClr>
                </a:solidFill>
                <a:effectLst>
                  <a:outerShdw blurRad="38100" dist="38100" dir="2700000" algn="tl">
                    <a:srgbClr val="000000">
                      <a:alpha val="43137"/>
                    </a:srgbClr>
                  </a:outerShdw>
                </a:effectLst>
              </a:rPr>
              <a:t> 　・評価情報の中心は，依然としてテスト</a:t>
            </a:r>
            <a:endParaRPr lang="en-US" altLang="ja-JP" sz="2600" b="1" dirty="0" smtClean="0">
              <a:solidFill>
                <a:schemeClr val="accent1">
                  <a:lumMod val="75000"/>
                </a:schemeClr>
              </a:solidFill>
              <a:effectLst>
                <a:outerShdw blurRad="38100" dist="38100" dir="2700000" algn="tl">
                  <a:srgbClr val="000000">
                    <a:alpha val="43137"/>
                  </a:srgbClr>
                </a:outerShdw>
              </a:effectLst>
            </a:endParaRPr>
          </a:p>
          <a:p>
            <a:pPr marL="514350" lvl="0" indent="-514350">
              <a:spcBef>
                <a:spcPct val="20000"/>
              </a:spcBef>
              <a:defRPr/>
            </a:pPr>
            <a:r>
              <a:rPr lang="en-US" altLang="ja-JP" sz="2600" b="1" dirty="0" smtClean="0">
                <a:solidFill>
                  <a:schemeClr val="accent1">
                    <a:lumMod val="75000"/>
                  </a:schemeClr>
                </a:solidFill>
                <a:effectLst>
                  <a:outerShdw blurRad="38100" dist="38100" dir="2700000" algn="tl">
                    <a:srgbClr val="000000">
                      <a:alpha val="43137"/>
                    </a:srgbClr>
                  </a:outerShdw>
                </a:effectLst>
              </a:rPr>
              <a:t> </a:t>
            </a:r>
            <a:r>
              <a:rPr lang="ja-JP" altLang="en-US" sz="2600" b="1" dirty="0" smtClean="0">
                <a:solidFill>
                  <a:schemeClr val="accent1">
                    <a:lumMod val="75000"/>
                  </a:schemeClr>
                </a:solidFill>
                <a:effectLst>
                  <a:outerShdw blurRad="38100" dist="38100" dir="2700000" algn="tl">
                    <a:srgbClr val="000000">
                      <a:alpha val="43137"/>
                    </a:srgbClr>
                  </a:outerShdw>
                </a:effectLst>
              </a:rPr>
              <a:t>　・評価の納得も不満も，テスト結果から</a:t>
            </a:r>
            <a:endParaRPr lang="en-US" altLang="ja-JP" sz="2600" b="1" dirty="0" smtClean="0">
              <a:solidFill>
                <a:schemeClr val="accent1">
                  <a:lumMod val="75000"/>
                </a:schemeClr>
              </a:solidFill>
              <a:effectLst>
                <a:outerShdw blurRad="38100" dist="38100" dir="2700000" algn="tl">
                  <a:srgbClr val="000000">
                    <a:alpha val="43137"/>
                  </a:srgbClr>
                </a:outerShdw>
              </a:effectLst>
            </a:endParaRPr>
          </a:p>
          <a:p>
            <a:pPr marL="514350" lvl="0" indent="-514350">
              <a:spcBef>
                <a:spcPct val="20000"/>
              </a:spcBef>
              <a:defRPr/>
            </a:pPr>
            <a:r>
              <a:rPr lang="en-US" altLang="ja-JP" sz="2600" b="1" dirty="0" smtClean="0">
                <a:solidFill>
                  <a:schemeClr val="accent1">
                    <a:lumMod val="75000"/>
                  </a:schemeClr>
                </a:solidFill>
                <a:effectLst>
                  <a:outerShdw blurRad="38100" dist="38100" dir="2700000" algn="tl">
                    <a:srgbClr val="000000">
                      <a:alpha val="43137"/>
                    </a:srgbClr>
                  </a:outerShdw>
                </a:effectLst>
              </a:rPr>
              <a:t> </a:t>
            </a:r>
            <a:r>
              <a:rPr lang="ja-JP" altLang="en-US" sz="2600" b="1" dirty="0" smtClean="0">
                <a:solidFill>
                  <a:schemeClr val="accent1">
                    <a:lumMod val="75000"/>
                  </a:schemeClr>
                </a:solidFill>
                <a:effectLst>
                  <a:outerShdw blurRad="38100" dist="38100" dir="2700000" algn="tl">
                    <a:srgbClr val="000000">
                      <a:alpha val="43137"/>
                    </a:srgbClr>
                  </a:outerShdw>
                </a:effectLst>
              </a:rPr>
              <a:t>　・平均点は，安心・不安基準</a:t>
            </a:r>
            <a:endParaRPr lang="en-US" altLang="ja-JP" sz="2600" b="1" dirty="0" smtClean="0">
              <a:solidFill>
                <a:schemeClr val="accent1">
                  <a:lumMod val="75000"/>
                </a:schemeClr>
              </a:solidFill>
              <a:effectLst>
                <a:outerShdw blurRad="38100" dist="38100" dir="2700000" algn="tl">
                  <a:srgbClr val="000000">
                    <a:alpha val="43137"/>
                  </a:srgbClr>
                </a:outerShdw>
              </a:effectLst>
            </a:endParaRPr>
          </a:p>
        </p:txBody>
      </p:sp>
      <p:sp>
        <p:nvSpPr>
          <p:cNvPr id="2" name="タイトル 1"/>
          <p:cNvSpPr>
            <a:spLocks noGrp="1"/>
          </p:cNvSpPr>
          <p:nvPr>
            <p:ph type="title"/>
          </p:nvPr>
        </p:nvSpPr>
        <p:spPr>
          <a:xfrm>
            <a:off x="285720" y="214290"/>
            <a:ext cx="8572560"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lang="ja-JP" altLang="en-US" sz="3200" b="1" dirty="0" smtClean="0">
                <a:effectLst>
                  <a:outerShdw blurRad="38100" dist="38100" dir="2700000" algn="tl">
                    <a:srgbClr val="000000">
                      <a:alpha val="43137"/>
                    </a:srgbClr>
                  </a:outerShdw>
                </a:effectLst>
              </a:rPr>
              <a:t>テストは公具である。</a:t>
            </a:r>
            <a:r>
              <a:rPr lang="ja-JP" altLang="en-US" sz="2800" b="1" dirty="0" smtClean="0">
                <a:effectLst>
                  <a:outerShdw blurRad="38100" dist="38100" dir="2700000" algn="tl">
                    <a:srgbClr val="000000">
                      <a:alpha val="43137"/>
                    </a:srgbClr>
                  </a:outerShdw>
                </a:effectLst>
              </a:rPr>
              <a:t>（</a:t>
            </a:r>
            <a:r>
              <a:rPr lang="en-US" altLang="ja-JP" sz="2800" b="1" dirty="0" smtClean="0">
                <a:effectLst>
                  <a:outerShdw blurRad="38100" dist="38100" dir="2700000" algn="tl">
                    <a:srgbClr val="000000">
                      <a:alpha val="43137"/>
                    </a:srgbClr>
                  </a:outerShdw>
                </a:effectLst>
              </a:rPr>
              <a:t>2006,</a:t>
            </a:r>
            <a:r>
              <a:rPr lang="ja-JP" altLang="en-US" sz="2800" b="1" dirty="0" smtClean="0">
                <a:effectLst>
                  <a:outerShdw blurRad="38100" dist="38100" dir="2700000" algn="tl">
                    <a:srgbClr val="000000">
                      <a:alpha val="43137"/>
                    </a:srgbClr>
                  </a:outerShdw>
                </a:effectLst>
              </a:rPr>
              <a:t>荘島）</a:t>
            </a:r>
            <a:r>
              <a:rPr lang="ja-JP" altLang="en-US" sz="2000" b="1" dirty="0" smtClean="0">
                <a:effectLst>
                  <a:outerShdw blurRad="38100" dist="38100" dir="2700000" algn="tl">
                    <a:srgbClr val="000000">
                      <a:alpha val="43137"/>
                    </a:srgbClr>
                  </a:outerShdw>
                </a:effectLst>
              </a:rPr>
              <a:t>・・・定期考査であっても</a:t>
            </a:r>
            <a:endParaRPr kumimoji="1" lang="ja-JP" altLang="en-US" sz="20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25</a:t>
            </a:fld>
            <a:endParaRPr kumimoji="1" lang="ja-JP" altLang="en-US"/>
          </a:p>
        </p:txBody>
      </p:sp>
      <p:sp>
        <p:nvSpPr>
          <p:cNvPr id="16" name="コンテンツ プレースホルダ 15"/>
          <p:cNvSpPr>
            <a:spLocks noGrp="1"/>
          </p:cNvSpPr>
          <p:nvPr>
            <p:ph idx="1"/>
          </p:nvPr>
        </p:nvSpPr>
        <p:spPr>
          <a:xfrm>
            <a:off x="285720" y="4500570"/>
            <a:ext cx="4071966" cy="2071702"/>
          </a:xfrm>
        </p:spPr>
        <p:txBody>
          <a:bodyPr/>
          <a:lstStyle/>
          <a:p>
            <a:endParaRPr kumimoji="1" lang="ja-JP" altLang="en-US" dirty="0"/>
          </a:p>
        </p:txBody>
      </p:sp>
      <p:sp>
        <p:nvSpPr>
          <p:cNvPr id="8" name="コンテンツ プレースホルダ 2"/>
          <p:cNvSpPr txBox="1">
            <a:spLocks/>
          </p:cNvSpPr>
          <p:nvPr/>
        </p:nvSpPr>
        <p:spPr>
          <a:xfrm>
            <a:off x="285720" y="3714752"/>
            <a:ext cx="3714776" cy="642942"/>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800" b="1" dirty="0" smtClean="0">
                <a:solidFill>
                  <a:schemeClr val="accent1">
                    <a:lumMod val="75000"/>
                  </a:schemeClr>
                </a:solidFill>
                <a:effectLst>
                  <a:outerShdw blurRad="38100" dist="38100" dir="2700000" algn="tl">
                    <a:srgbClr val="000000">
                      <a:alpha val="43137"/>
                    </a:srgbClr>
                  </a:outerShdw>
                </a:effectLst>
              </a:rPr>
              <a:t>中学校学習指導要録</a:t>
            </a:r>
            <a:endParaRPr kumimoji="1" lang="en-US" altLang="ja-JP" sz="28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285720" y="1285860"/>
            <a:ext cx="8572560" cy="2214578"/>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0">
            <a:normAutofit/>
          </a:bodyPr>
          <a:lstStyle/>
          <a:p>
            <a:pPr marL="514350" lvl="0" indent="-514350">
              <a:spcBef>
                <a:spcPct val="20000"/>
              </a:spcBef>
              <a:defRPr/>
            </a:pPr>
            <a:r>
              <a:rPr lang="ja-JP" altLang="en-US" sz="2800" b="1" dirty="0" smtClean="0">
                <a:solidFill>
                  <a:schemeClr val="accent1">
                    <a:lumMod val="75000"/>
                  </a:schemeClr>
                </a:solidFill>
                <a:effectLst>
                  <a:outerShdw blurRad="38100" dist="38100" dir="2700000" algn="tl">
                    <a:srgbClr val="000000">
                      <a:alpha val="43137"/>
                    </a:srgbClr>
                  </a:outerShdw>
                </a:effectLst>
              </a:rPr>
              <a:t>中学校定期考査－指導面（測定・診断以外）の効果</a:t>
            </a:r>
            <a:endParaRPr lang="en-US" altLang="ja-JP" sz="2800" b="1" dirty="0" smtClean="0">
              <a:solidFill>
                <a:schemeClr val="accent1">
                  <a:lumMod val="75000"/>
                </a:schemeClr>
              </a:solidFill>
              <a:effectLst>
                <a:outerShdw blurRad="38100" dist="38100" dir="2700000" algn="tl">
                  <a:srgbClr val="000000">
                    <a:alpha val="43137"/>
                  </a:srgbClr>
                </a:outerShdw>
              </a:effectLst>
            </a:endParaRPr>
          </a:p>
          <a:p>
            <a:pPr marL="514350" lvl="0" indent="-514350">
              <a:spcBef>
                <a:spcPct val="20000"/>
              </a:spcBef>
              <a:defRPr/>
            </a:pPr>
            <a:r>
              <a:rPr lang="ja-JP" altLang="en-US" sz="2600" b="1" dirty="0" smtClean="0">
                <a:solidFill>
                  <a:schemeClr val="accent1">
                    <a:lumMod val="75000"/>
                  </a:schemeClr>
                </a:solidFill>
                <a:effectLst>
                  <a:outerShdw blurRad="38100" dist="38100" dir="2700000" algn="tl">
                    <a:srgbClr val="000000">
                      <a:alpha val="43137"/>
                    </a:srgbClr>
                  </a:outerShdw>
                </a:effectLst>
              </a:rPr>
              <a:t>　・「</a:t>
            </a:r>
            <a:r>
              <a:rPr lang="ja-JP" altLang="en-US" sz="2600" b="1" dirty="0" smtClean="0">
                <a:solidFill>
                  <a:schemeClr val="accent1">
                    <a:lumMod val="75000"/>
                  </a:schemeClr>
                </a:solidFill>
                <a:effectLst>
                  <a:outerShdw blurRad="38100" dist="38100" dir="2700000" algn="tl">
                    <a:srgbClr val="000000">
                      <a:alpha val="43137"/>
                    </a:srgbClr>
                  </a:outerShdw>
                </a:effectLst>
                <a:latin typeface="ＭＳ ゴシック" pitchFamily="49" charset="-128"/>
                <a:ea typeface="ＭＳ ゴシック" pitchFamily="49" charset="-128"/>
              </a:rPr>
              <a:t>背筋を伸ばせ</a:t>
            </a:r>
            <a:r>
              <a:rPr lang="ja-JP" altLang="en-US" sz="2600" b="1" dirty="0" smtClean="0">
                <a:solidFill>
                  <a:schemeClr val="accent1">
                    <a:lumMod val="75000"/>
                  </a:schemeClr>
                </a:solidFill>
                <a:effectLst>
                  <a:outerShdw blurRad="38100" dist="38100" dir="2700000" algn="tl">
                    <a:srgbClr val="000000">
                      <a:alpha val="43137"/>
                    </a:srgbClr>
                  </a:outerShdw>
                </a:effectLst>
              </a:rPr>
              <a:t>」効果・・節目を意識する。</a:t>
            </a:r>
            <a:endParaRPr lang="en-US" altLang="ja-JP" sz="2600" b="1" dirty="0" smtClean="0">
              <a:solidFill>
                <a:schemeClr val="accent1">
                  <a:lumMod val="75000"/>
                </a:schemeClr>
              </a:solidFill>
              <a:effectLst>
                <a:outerShdw blurRad="38100" dist="38100" dir="2700000" algn="tl">
                  <a:srgbClr val="000000">
                    <a:alpha val="43137"/>
                  </a:srgbClr>
                </a:outerShdw>
              </a:effectLst>
            </a:endParaRPr>
          </a:p>
          <a:p>
            <a:pPr marL="514350" lvl="0" indent="-514350">
              <a:spcBef>
                <a:spcPct val="20000"/>
              </a:spcBef>
              <a:defRPr/>
            </a:pPr>
            <a:r>
              <a:rPr lang="ja-JP" altLang="en-US" sz="2600" b="1" dirty="0" smtClean="0">
                <a:solidFill>
                  <a:schemeClr val="accent1">
                    <a:lumMod val="75000"/>
                  </a:schemeClr>
                </a:solidFill>
                <a:effectLst>
                  <a:outerShdw blurRad="38100" dist="38100" dir="2700000" algn="tl">
                    <a:srgbClr val="000000">
                      <a:alpha val="43137"/>
                    </a:srgbClr>
                  </a:outerShdw>
                </a:effectLst>
              </a:rPr>
              <a:t>　・「直前学習強化」効果・・考査前の学習時間は増える。</a:t>
            </a:r>
            <a:endParaRPr lang="en-US" altLang="ja-JP" sz="2600" b="1" dirty="0" smtClean="0">
              <a:solidFill>
                <a:schemeClr val="accent1">
                  <a:lumMod val="75000"/>
                </a:schemeClr>
              </a:solidFill>
              <a:effectLst>
                <a:outerShdw blurRad="38100" dist="38100" dir="2700000" algn="tl">
                  <a:srgbClr val="000000">
                    <a:alpha val="43137"/>
                  </a:srgbClr>
                </a:outerShdw>
              </a:effectLst>
            </a:endParaRPr>
          </a:p>
          <a:p>
            <a:pPr marL="514350" lvl="0" indent="-514350">
              <a:spcBef>
                <a:spcPct val="20000"/>
              </a:spcBef>
              <a:defRPr/>
            </a:pPr>
            <a:r>
              <a:rPr lang="ja-JP" altLang="en-US" sz="2600" b="1" dirty="0" smtClean="0">
                <a:solidFill>
                  <a:schemeClr val="accent1">
                    <a:lumMod val="75000"/>
                  </a:schemeClr>
                </a:solidFill>
                <a:effectLst>
                  <a:outerShdw blurRad="38100" dist="38100" dir="2700000" algn="tl">
                    <a:srgbClr val="000000">
                      <a:alpha val="43137"/>
                    </a:srgbClr>
                  </a:outerShdw>
                </a:effectLst>
              </a:rPr>
              <a:t>　・「学習方法学習」効果・・定期考査から授業が見える。 </a:t>
            </a:r>
            <a:endParaRPr lang="en-US" altLang="ja-JP" sz="2600" b="1" dirty="0" smtClean="0">
              <a:solidFill>
                <a:schemeClr val="accent1">
                  <a:lumMod val="75000"/>
                </a:schemeClr>
              </a:solidFill>
              <a:effectLst>
                <a:outerShdw blurRad="38100" dist="38100" dir="2700000" algn="tl">
                  <a:srgbClr val="000000">
                    <a:alpha val="43137"/>
                  </a:srgbClr>
                </a:outerShdw>
              </a:effectLst>
            </a:endParaRPr>
          </a:p>
        </p:txBody>
      </p:sp>
      <p:sp>
        <p:nvSpPr>
          <p:cNvPr id="2" name="タイトル 1"/>
          <p:cNvSpPr>
            <a:spLocks noGrp="1"/>
          </p:cNvSpPr>
          <p:nvPr>
            <p:ph type="title"/>
          </p:nvPr>
        </p:nvSpPr>
        <p:spPr>
          <a:xfrm>
            <a:off x="285720" y="214290"/>
            <a:ext cx="8572560"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lang="ja-JP" altLang="en-US" sz="3200" b="1" dirty="0" smtClean="0">
                <a:effectLst>
                  <a:outerShdw blurRad="38100" dist="38100" dir="2700000" algn="tl">
                    <a:srgbClr val="000000">
                      <a:alpha val="43137"/>
                    </a:srgbClr>
                  </a:outerShdw>
                </a:effectLst>
              </a:rPr>
              <a:t>テストは道具になる。</a:t>
            </a:r>
            <a:r>
              <a:rPr lang="ja-JP" altLang="en-US" sz="2400" b="1" dirty="0" smtClean="0">
                <a:effectLst>
                  <a:outerShdw blurRad="38100" dist="38100" dir="2700000" algn="tl">
                    <a:srgbClr val="000000">
                      <a:alpha val="43137"/>
                    </a:srgbClr>
                  </a:outerShdw>
                </a:effectLst>
              </a:rPr>
              <a:t>・・・中学校定期考査であっても</a:t>
            </a:r>
            <a:endParaRPr kumimoji="1" lang="ja-JP" altLang="en-US" sz="24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26</a:t>
            </a:fld>
            <a:endParaRPr kumimoji="1" lang="ja-JP" altLang="en-US"/>
          </a:p>
        </p:txBody>
      </p:sp>
      <p:sp>
        <p:nvSpPr>
          <p:cNvPr id="16" name="コンテンツ プレースホルダ 15"/>
          <p:cNvSpPr>
            <a:spLocks noGrp="1"/>
          </p:cNvSpPr>
          <p:nvPr>
            <p:ph idx="1"/>
          </p:nvPr>
        </p:nvSpPr>
        <p:spPr>
          <a:xfrm>
            <a:off x="4786314" y="4214818"/>
            <a:ext cx="4071966" cy="2286016"/>
          </a:xfrm>
        </p:spPr>
        <p:txBody>
          <a:bodyPr/>
          <a:lstStyle/>
          <a:p>
            <a:endParaRPr kumimoji="1" lang="ja-JP" altLang="en-US" dirty="0"/>
          </a:p>
        </p:txBody>
      </p:sp>
      <p:sp>
        <p:nvSpPr>
          <p:cNvPr id="8" name="コンテンツ プレースホルダ 2"/>
          <p:cNvSpPr txBox="1">
            <a:spLocks/>
          </p:cNvSpPr>
          <p:nvPr/>
        </p:nvSpPr>
        <p:spPr>
          <a:xfrm>
            <a:off x="285720" y="3714752"/>
            <a:ext cx="1571636" cy="642942"/>
          </a:xfrm>
          <a:prstGeom prst="rect">
            <a:avLst/>
          </a:prstGeom>
          <a:solidFill>
            <a:schemeClr val="bg1"/>
          </a:solidFill>
          <a:ln w="31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800" b="1" dirty="0" smtClean="0">
                <a:solidFill>
                  <a:schemeClr val="accent1">
                    <a:lumMod val="75000"/>
                  </a:schemeClr>
                </a:solidFill>
                <a:effectLst>
                  <a:outerShdw blurRad="38100" dist="38100" dir="2700000" algn="tl">
                    <a:srgbClr val="000000">
                      <a:alpha val="43137"/>
                    </a:srgbClr>
                  </a:outerShdw>
                </a:effectLst>
              </a:rPr>
              <a:t>問題例</a:t>
            </a:r>
            <a:endParaRPr kumimoji="1" lang="en-US" altLang="ja-JP" sz="28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285720" y="1428736"/>
            <a:ext cx="8572560" cy="3643338"/>
          </a:xfrm>
          <a:prstGeom prst="rect">
            <a:avLst/>
          </a:prstGeom>
          <a:solidFill>
            <a:schemeClr val="bg1"/>
          </a:solidFill>
          <a:ln>
            <a:noFill/>
          </a:ln>
          <a:effectLst/>
        </p:spPr>
        <p:txBody>
          <a:bodyPr vert="horz" lIns="91440" tIns="45720" rIns="91440" bIns="45720" rtlCol="0" anchor="ctr" anchorCtr="0">
            <a:normAutofit/>
          </a:bodyPr>
          <a:lstStyle/>
          <a:p>
            <a:pPr marL="514350" lvl="0" indent="-514350">
              <a:spcBef>
                <a:spcPct val="20000"/>
              </a:spcBef>
              <a:defRPr/>
            </a:pPr>
            <a:r>
              <a:rPr lang="ja-JP" altLang="en-US" sz="3600" b="1" dirty="0" smtClean="0">
                <a:solidFill>
                  <a:schemeClr val="accent1">
                    <a:lumMod val="75000"/>
                  </a:schemeClr>
                </a:solidFill>
              </a:rPr>
              <a:t> </a:t>
            </a:r>
            <a:r>
              <a:rPr lang="ja-JP" altLang="en-US" sz="3000" b="1" dirty="0" smtClean="0">
                <a:solidFill>
                  <a:schemeClr val="accent1">
                    <a:lumMod val="75000"/>
                  </a:schemeClr>
                </a:solidFill>
              </a:rPr>
              <a:t>たとえ定期テストであっても，影響は大きい。</a:t>
            </a:r>
            <a:endParaRPr lang="en-US" altLang="ja-JP" sz="3000" b="1" dirty="0" smtClean="0">
              <a:solidFill>
                <a:schemeClr val="accent1">
                  <a:lumMod val="75000"/>
                </a:schemeClr>
              </a:solidFill>
            </a:endParaRPr>
          </a:p>
          <a:p>
            <a:pPr marL="514350" lvl="0" indent="-514350">
              <a:lnSpc>
                <a:spcPct val="30000"/>
              </a:lnSpc>
              <a:spcBef>
                <a:spcPct val="20000"/>
              </a:spcBef>
              <a:defRPr/>
            </a:pPr>
            <a:endParaRPr lang="en-US" altLang="ja-JP" sz="3600" b="1" dirty="0" smtClean="0">
              <a:solidFill>
                <a:schemeClr val="accent1">
                  <a:lumMod val="75000"/>
                </a:schemeClr>
              </a:solidFill>
            </a:endParaRPr>
          </a:p>
          <a:p>
            <a:pPr marL="514350" lvl="0" indent="-514350">
              <a:spcBef>
                <a:spcPct val="20000"/>
              </a:spcBef>
              <a:defRPr/>
            </a:pPr>
            <a:r>
              <a:rPr lang="ja-JP" altLang="en-US" sz="3600" b="1" dirty="0" smtClean="0">
                <a:solidFill>
                  <a:schemeClr val="accent1">
                    <a:lumMod val="75000"/>
                  </a:schemeClr>
                </a:solidFill>
              </a:rPr>
              <a:t> </a:t>
            </a:r>
            <a:r>
              <a:rPr lang="ja-JP" altLang="en-US" sz="3000" b="1" dirty="0" smtClean="0">
                <a:solidFill>
                  <a:schemeClr val="accent1">
                    <a:lumMod val="75000"/>
                  </a:schemeClr>
                </a:solidFill>
              </a:rPr>
              <a:t>中学校の定期テスト事情</a:t>
            </a:r>
            <a:endParaRPr lang="en-US" altLang="ja-JP" sz="3000" b="1" dirty="0" smtClean="0">
              <a:solidFill>
                <a:schemeClr val="accent1">
                  <a:lumMod val="75000"/>
                </a:schemeClr>
              </a:solidFill>
            </a:endParaRPr>
          </a:p>
          <a:p>
            <a:pPr marL="514350" lvl="0" indent="-514350">
              <a:spcBef>
                <a:spcPct val="20000"/>
              </a:spcBef>
              <a:defRPr/>
            </a:pPr>
            <a:r>
              <a:rPr lang="ja-JP" altLang="en-US" sz="2600" b="1" dirty="0" smtClean="0">
                <a:solidFill>
                  <a:schemeClr val="accent1">
                    <a:lumMod val="75000"/>
                  </a:schemeClr>
                </a:solidFill>
              </a:rPr>
              <a:t> 　・評価（通知票成績）情報の中心は，依然としてテスト</a:t>
            </a:r>
            <a:endParaRPr lang="en-US" altLang="ja-JP" sz="2600" b="1" dirty="0" smtClean="0">
              <a:solidFill>
                <a:schemeClr val="accent1">
                  <a:lumMod val="75000"/>
                </a:schemeClr>
              </a:solidFill>
            </a:endParaRPr>
          </a:p>
          <a:p>
            <a:pPr marL="514350" lvl="0" indent="-514350">
              <a:spcBef>
                <a:spcPct val="20000"/>
              </a:spcBef>
              <a:defRPr/>
            </a:pPr>
            <a:r>
              <a:rPr lang="en-US" altLang="ja-JP" sz="2600" b="1" dirty="0" smtClean="0">
                <a:solidFill>
                  <a:schemeClr val="accent1">
                    <a:lumMod val="75000"/>
                  </a:schemeClr>
                </a:solidFill>
              </a:rPr>
              <a:t> </a:t>
            </a:r>
            <a:r>
              <a:rPr lang="ja-JP" altLang="en-US" sz="2600" b="1" dirty="0" smtClean="0">
                <a:solidFill>
                  <a:schemeClr val="accent1">
                    <a:lumMod val="75000"/>
                  </a:schemeClr>
                </a:solidFill>
              </a:rPr>
              <a:t>　・評価に対する納得も不満も，テスト得点から</a:t>
            </a:r>
            <a:endParaRPr lang="en-US" altLang="ja-JP" sz="2600" b="1" dirty="0" smtClean="0">
              <a:solidFill>
                <a:schemeClr val="accent1">
                  <a:lumMod val="75000"/>
                </a:schemeClr>
              </a:solidFill>
            </a:endParaRPr>
          </a:p>
          <a:p>
            <a:pPr marL="514350" lvl="0" indent="-514350">
              <a:spcBef>
                <a:spcPct val="20000"/>
              </a:spcBef>
              <a:defRPr/>
            </a:pPr>
            <a:r>
              <a:rPr lang="en-US" altLang="ja-JP" sz="2600" b="1" dirty="0" smtClean="0">
                <a:solidFill>
                  <a:schemeClr val="accent1">
                    <a:lumMod val="75000"/>
                  </a:schemeClr>
                </a:solidFill>
              </a:rPr>
              <a:t> </a:t>
            </a:r>
            <a:r>
              <a:rPr lang="ja-JP" altLang="en-US" sz="2600" b="1" dirty="0" smtClean="0">
                <a:solidFill>
                  <a:schemeClr val="accent1">
                    <a:lumMod val="75000"/>
                  </a:schemeClr>
                </a:solidFill>
              </a:rPr>
              <a:t>　・平均点は，安心・不安基準</a:t>
            </a:r>
            <a:endParaRPr lang="en-US" altLang="ja-JP" sz="2600" b="1" dirty="0" smtClean="0">
              <a:solidFill>
                <a:schemeClr val="accent1">
                  <a:lumMod val="75000"/>
                </a:schemeClr>
              </a:solidFill>
            </a:endParaRPr>
          </a:p>
        </p:txBody>
      </p:sp>
      <p:sp>
        <p:nvSpPr>
          <p:cNvPr id="2" name="タイトル 1"/>
          <p:cNvSpPr>
            <a:spLocks noGrp="1"/>
          </p:cNvSpPr>
          <p:nvPr>
            <p:ph type="title"/>
          </p:nvPr>
        </p:nvSpPr>
        <p:spPr>
          <a:xfrm>
            <a:off x="285720" y="214290"/>
            <a:ext cx="8572560"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lang="ja-JP" altLang="en-US" sz="3200" b="1" dirty="0" smtClean="0">
                <a:effectLst>
                  <a:outerShdw blurRad="38100" dist="38100" dir="2700000" algn="tl">
                    <a:srgbClr val="000000">
                      <a:alpha val="43137"/>
                    </a:srgbClr>
                  </a:outerShdw>
                </a:effectLst>
              </a:rPr>
              <a:t>中学校において，テストの影響は大きい。</a:t>
            </a:r>
            <a:endParaRPr kumimoji="1" lang="ja-JP" altLang="en-US" sz="32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3</a:t>
            </a:fld>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142844" y="1285860"/>
            <a:ext cx="9001156" cy="4643470"/>
          </a:xfrm>
          <a:prstGeom prst="rect">
            <a:avLst/>
          </a:prstGeom>
          <a:solidFill>
            <a:schemeClr val="bg1"/>
          </a:solidFill>
          <a:ln>
            <a:noFill/>
          </a:ln>
          <a:effectLst/>
        </p:spPr>
        <p:txBody>
          <a:bodyPr vert="horz" lIns="91440" tIns="45720" rIns="91440" bIns="45720" rtlCol="0" anchor="ctr" anchorCtr="0">
            <a:normAutofit/>
          </a:bodyPr>
          <a:lstStyle/>
          <a:p>
            <a:pPr marL="514350" lvl="0" indent="-514350">
              <a:spcBef>
                <a:spcPct val="20000"/>
              </a:spcBef>
              <a:defRPr/>
            </a:pPr>
            <a:r>
              <a:rPr lang="ja-JP" altLang="en-US" sz="3000" b="1" dirty="0" smtClean="0">
                <a:solidFill>
                  <a:schemeClr val="accent1">
                    <a:lumMod val="75000"/>
                  </a:schemeClr>
                </a:solidFill>
              </a:rPr>
              <a:t>  テストの測定・診断以外の教育効果</a:t>
            </a:r>
            <a:endParaRPr lang="en-US" altLang="ja-JP" sz="3000" b="1" dirty="0" smtClean="0">
              <a:solidFill>
                <a:schemeClr val="accent1">
                  <a:lumMod val="75000"/>
                </a:schemeClr>
              </a:solidFill>
            </a:endParaRPr>
          </a:p>
          <a:p>
            <a:pPr marL="514350" lvl="0" indent="-514350">
              <a:spcBef>
                <a:spcPct val="20000"/>
              </a:spcBef>
              <a:defRPr/>
            </a:pPr>
            <a:r>
              <a:rPr lang="ja-JP" altLang="en-US" sz="2600" b="1" dirty="0" smtClean="0">
                <a:solidFill>
                  <a:schemeClr val="accent1">
                    <a:lumMod val="75000"/>
                  </a:schemeClr>
                </a:solidFill>
              </a:rPr>
              <a:t>　（</a:t>
            </a:r>
            <a:r>
              <a:rPr lang="en-US" altLang="ja-JP" sz="2600" b="1" dirty="0" smtClean="0">
                <a:solidFill>
                  <a:schemeClr val="accent1">
                    <a:lumMod val="75000"/>
                  </a:schemeClr>
                </a:solidFill>
              </a:rPr>
              <a:t>1</a:t>
            </a:r>
            <a:r>
              <a:rPr lang="ja-JP" altLang="en-US" sz="2600" b="1" dirty="0" smtClean="0">
                <a:solidFill>
                  <a:schemeClr val="accent1">
                    <a:lumMod val="75000"/>
                  </a:schemeClr>
                </a:solidFill>
              </a:rPr>
              <a:t>）節目を意識・・・名簿順座席，各種ルール</a:t>
            </a:r>
            <a:endParaRPr lang="en-US" altLang="ja-JP" sz="2600" b="1" dirty="0" smtClean="0">
              <a:solidFill>
                <a:schemeClr val="accent1">
                  <a:lumMod val="75000"/>
                </a:schemeClr>
              </a:solidFill>
            </a:endParaRPr>
          </a:p>
          <a:p>
            <a:pPr marL="514350" lvl="0" indent="-514350">
              <a:spcBef>
                <a:spcPct val="20000"/>
              </a:spcBef>
              <a:defRPr/>
            </a:pPr>
            <a:r>
              <a:rPr lang="ja-JP" altLang="en-US" sz="2600" b="1" dirty="0" smtClean="0">
                <a:solidFill>
                  <a:schemeClr val="accent1">
                    <a:lumMod val="75000"/>
                  </a:schemeClr>
                </a:solidFill>
              </a:rPr>
              <a:t>　（</a:t>
            </a:r>
            <a:r>
              <a:rPr lang="en-US" altLang="ja-JP" sz="2600" b="1" dirty="0" smtClean="0">
                <a:solidFill>
                  <a:schemeClr val="accent1">
                    <a:lumMod val="75000"/>
                  </a:schemeClr>
                </a:solidFill>
              </a:rPr>
              <a:t>2</a:t>
            </a:r>
            <a:r>
              <a:rPr lang="ja-JP" altLang="en-US" sz="2600" b="1" dirty="0" smtClean="0">
                <a:solidFill>
                  <a:schemeClr val="accent1">
                    <a:lumMod val="75000"/>
                  </a:schemeClr>
                </a:solidFill>
              </a:rPr>
              <a:t>）学習時間の増加・・・学習内容をまとめて復習</a:t>
            </a:r>
            <a:endParaRPr lang="en-US" altLang="ja-JP" sz="2600" b="1" dirty="0" smtClean="0">
              <a:solidFill>
                <a:schemeClr val="accent1">
                  <a:lumMod val="75000"/>
                </a:schemeClr>
              </a:solidFill>
            </a:endParaRPr>
          </a:p>
          <a:p>
            <a:pPr marL="514350" lvl="0" indent="-514350">
              <a:spcBef>
                <a:spcPct val="20000"/>
              </a:spcBef>
              <a:defRPr/>
            </a:pPr>
            <a:r>
              <a:rPr lang="ja-JP" altLang="en-US" sz="2600" b="1" dirty="0" smtClean="0">
                <a:solidFill>
                  <a:schemeClr val="accent1">
                    <a:lumMod val="75000"/>
                  </a:schemeClr>
                </a:solidFill>
              </a:rPr>
              <a:t>　（</a:t>
            </a:r>
            <a:r>
              <a:rPr lang="en-US" altLang="ja-JP" sz="2600" b="1" dirty="0" smtClean="0">
                <a:solidFill>
                  <a:schemeClr val="accent1">
                    <a:lumMod val="75000"/>
                  </a:schemeClr>
                </a:solidFill>
              </a:rPr>
              <a:t>3</a:t>
            </a:r>
            <a:r>
              <a:rPr lang="ja-JP" altLang="en-US" sz="2600" b="1" dirty="0" smtClean="0">
                <a:solidFill>
                  <a:schemeClr val="accent1">
                    <a:lumMod val="75000"/>
                  </a:schemeClr>
                </a:solidFill>
              </a:rPr>
              <a:t>）学習方法を学習・・・授業スタイルが出題形式に反映 </a:t>
            </a:r>
            <a:endParaRPr lang="en-US" altLang="ja-JP" sz="2600" b="1" dirty="0" smtClean="0">
              <a:solidFill>
                <a:schemeClr val="accent1">
                  <a:lumMod val="75000"/>
                </a:schemeClr>
              </a:solidFill>
            </a:endParaRPr>
          </a:p>
          <a:p>
            <a:pPr marL="514350" indent="-514350">
              <a:lnSpc>
                <a:spcPct val="30000"/>
              </a:lnSpc>
              <a:spcBef>
                <a:spcPct val="20000"/>
              </a:spcBef>
              <a:defRPr/>
            </a:pPr>
            <a:endParaRPr lang="en-US" altLang="ja-JP" sz="3200" b="1" dirty="0" smtClean="0">
              <a:solidFill>
                <a:schemeClr val="accent1">
                  <a:lumMod val="75000"/>
                </a:schemeClr>
              </a:solidFill>
            </a:endParaRPr>
          </a:p>
          <a:p>
            <a:pPr marL="514350" indent="-514350">
              <a:spcBef>
                <a:spcPct val="20000"/>
              </a:spcBef>
              <a:defRPr/>
            </a:pPr>
            <a:r>
              <a:rPr lang="en-US" altLang="ja-JP" sz="3000" b="1" dirty="0" smtClean="0">
                <a:solidFill>
                  <a:schemeClr val="accent1">
                    <a:lumMod val="75000"/>
                  </a:schemeClr>
                </a:solidFill>
              </a:rPr>
              <a:t>  </a:t>
            </a:r>
            <a:r>
              <a:rPr lang="ja-JP" altLang="en-US" sz="3000" b="1" dirty="0" smtClean="0">
                <a:solidFill>
                  <a:schemeClr val="accent1">
                    <a:lumMod val="75000"/>
                  </a:schemeClr>
                </a:solidFill>
              </a:rPr>
              <a:t>テストから作成する</a:t>
            </a:r>
            <a:r>
              <a:rPr lang="en-US" altLang="ja-JP" sz="3000" b="1" dirty="0" smtClean="0">
                <a:solidFill>
                  <a:schemeClr val="accent1">
                    <a:lumMod val="75000"/>
                  </a:schemeClr>
                </a:solidFill>
              </a:rPr>
              <a:t>Can-do table </a:t>
            </a:r>
            <a:r>
              <a:rPr lang="ja-JP" altLang="en-US" sz="3000" b="1" dirty="0" smtClean="0">
                <a:solidFill>
                  <a:schemeClr val="accent1">
                    <a:lumMod val="75000"/>
                  </a:schemeClr>
                </a:solidFill>
              </a:rPr>
              <a:t>に期待される効果</a:t>
            </a:r>
            <a:endParaRPr lang="en-US" altLang="ja-JP" sz="3000" b="1" dirty="0" smtClean="0">
              <a:solidFill>
                <a:schemeClr val="accent1">
                  <a:lumMod val="75000"/>
                </a:schemeClr>
              </a:solidFill>
            </a:endParaRPr>
          </a:p>
          <a:p>
            <a:pPr marL="514350" lvl="0" indent="-514350">
              <a:spcBef>
                <a:spcPct val="20000"/>
              </a:spcBef>
              <a:defRPr/>
            </a:pPr>
            <a:r>
              <a:rPr lang="ja-JP" altLang="en-US" sz="2600" b="1" dirty="0" smtClean="0">
                <a:solidFill>
                  <a:schemeClr val="accent1">
                    <a:lumMod val="75000"/>
                  </a:schemeClr>
                </a:solidFill>
              </a:rPr>
              <a:t>　（</a:t>
            </a:r>
            <a:r>
              <a:rPr lang="en-US" altLang="ja-JP" sz="2600" b="1" dirty="0" smtClean="0">
                <a:solidFill>
                  <a:schemeClr val="accent1">
                    <a:lumMod val="75000"/>
                  </a:schemeClr>
                </a:solidFill>
              </a:rPr>
              <a:t>1</a:t>
            </a:r>
            <a:r>
              <a:rPr lang="ja-JP" altLang="en-US" sz="2600" b="1" dirty="0" smtClean="0">
                <a:solidFill>
                  <a:schemeClr val="accent1">
                    <a:lumMod val="75000"/>
                  </a:schemeClr>
                </a:solidFill>
              </a:rPr>
              <a:t>）テストの説明資料</a:t>
            </a:r>
            <a:endParaRPr lang="en-US" altLang="ja-JP" sz="2600" b="1" dirty="0" smtClean="0">
              <a:solidFill>
                <a:schemeClr val="accent1">
                  <a:lumMod val="75000"/>
                </a:schemeClr>
              </a:solidFill>
            </a:endParaRPr>
          </a:p>
          <a:p>
            <a:pPr marL="514350" lvl="0" indent="-514350">
              <a:spcBef>
                <a:spcPct val="20000"/>
              </a:spcBef>
              <a:defRPr/>
            </a:pPr>
            <a:r>
              <a:rPr lang="ja-JP" altLang="en-US" sz="2600" b="1" dirty="0" smtClean="0">
                <a:solidFill>
                  <a:schemeClr val="accent1">
                    <a:lumMod val="75000"/>
                  </a:schemeClr>
                </a:solidFill>
              </a:rPr>
              <a:t>　（</a:t>
            </a:r>
            <a:r>
              <a:rPr lang="en-US" altLang="ja-JP" sz="2600" b="1" dirty="0" smtClean="0">
                <a:solidFill>
                  <a:schemeClr val="accent1">
                    <a:lumMod val="75000"/>
                  </a:schemeClr>
                </a:solidFill>
              </a:rPr>
              <a:t>2</a:t>
            </a:r>
            <a:r>
              <a:rPr lang="ja-JP" altLang="en-US" sz="2600" b="1" dirty="0" smtClean="0">
                <a:solidFill>
                  <a:schemeClr val="accent1">
                    <a:lumMod val="75000"/>
                  </a:schemeClr>
                </a:solidFill>
              </a:rPr>
              <a:t>）学力達成への道標</a:t>
            </a:r>
            <a:endParaRPr lang="en-US" altLang="ja-JP" sz="2600" b="1" dirty="0" smtClean="0">
              <a:solidFill>
                <a:schemeClr val="accent1">
                  <a:lumMod val="75000"/>
                </a:schemeClr>
              </a:solidFill>
            </a:endParaRPr>
          </a:p>
        </p:txBody>
      </p:sp>
      <p:sp>
        <p:nvSpPr>
          <p:cNvPr id="2" name="タイトル 1"/>
          <p:cNvSpPr>
            <a:spLocks noGrp="1"/>
          </p:cNvSpPr>
          <p:nvPr>
            <p:ph type="title"/>
          </p:nvPr>
        </p:nvSpPr>
        <p:spPr>
          <a:xfrm>
            <a:off x="285720" y="214290"/>
            <a:ext cx="8572560"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lang="ja-JP" altLang="en-US" sz="3200" b="1" dirty="0" smtClean="0">
                <a:effectLst>
                  <a:outerShdw blurRad="38100" dist="38100" dir="2700000" algn="tl">
                    <a:srgbClr val="000000">
                      <a:alpha val="43137"/>
                    </a:srgbClr>
                  </a:outerShdw>
                </a:effectLst>
              </a:rPr>
              <a:t>中学校において，テストは指導の手段になる。</a:t>
            </a:r>
            <a:endParaRPr kumimoji="1" lang="ja-JP" altLang="en-US" sz="24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4</a:t>
            </a:fld>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コンテンツ プレースホルダ 2"/>
          <p:cNvSpPr txBox="1">
            <a:spLocks/>
          </p:cNvSpPr>
          <p:nvPr/>
        </p:nvSpPr>
        <p:spPr>
          <a:xfrm>
            <a:off x="0" y="500042"/>
            <a:ext cx="7358082" cy="2286016"/>
          </a:xfrm>
          <a:prstGeom prst="rect">
            <a:avLst/>
          </a:prstGeom>
          <a:noFill/>
          <a:ln>
            <a:noFill/>
          </a:ln>
          <a:effectLst/>
        </p:spPr>
        <p:txBody>
          <a:bodyPr vert="horz" lIns="91440" tIns="45720" rIns="91440" bIns="45720" rtlCol="0" anchor="ctr" anchorCtr="0">
            <a:normAutofit/>
          </a:bodyPr>
          <a:lstStyle/>
          <a:p>
            <a:pPr marL="514350" lvl="0" indent="-514350">
              <a:lnSpc>
                <a:spcPct val="90000"/>
              </a:lnSpc>
              <a:spcBef>
                <a:spcPct val="20000"/>
              </a:spcBef>
              <a:defRPr/>
            </a:pPr>
            <a:endParaRPr lang="en-US" altLang="ja-JP" sz="2600" dirty="0" smtClean="0">
              <a:solidFill>
                <a:schemeClr val="accent1">
                  <a:lumMod val="75000"/>
                </a:schemeClr>
              </a:solidFill>
              <a:latin typeface="+mn-ea"/>
            </a:endParaRPr>
          </a:p>
          <a:p>
            <a:pPr marL="514350" lvl="0" indent="-514350">
              <a:lnSpc>
                <a:spcPct val="90000"/>
              </a:lnSpc>
              <a:spcBef>
                <a:spcPct val="20000"/>
              </a:spcBef>
              <a:defRPr/>
            </a:pPr>
            <a:r>
              <a:rPr lang="ja-JP" altLang="en-US" sz="2600" dirty="0" smtClean="0">
                <a:solidFill>
                  <a:schemeClr val="accent1">
                    <a:lumMod val="75000"/>
                  </a:schemeClr>
                </a:solidFill>
                <a:latin typeface="+mn-ea"/>
              </a:rPr>
              <a:t>　　　　　　　　</a:t>
            </a:r>
            <a:r>
              <a:rPr lang="ja-JP" altLang="en-US" sz="2600" b="1" dirty="0" smtClean="0">
                <a:solidFill>
                  <a:schemeClr val="accent1">
                    <a:lumMod val="75000"/>
                  </a:schemeClr>
                </a:solidFill>
                <a:latin typeface="+mn-ea"/>
              </a:rPr>
              <a:t>項目数 </a:t>
            </a:r>
            <a:r>
              <a:rPr lang="en-US" altLang="ja-JP" sz="2600" b="1" dirty="0" smtClean="0">
                <a:solidFill>
                  <a:schemeClr val="accent1">
                    <a:lumMod val="75000"/>
                  </a:schemeClr>
                </a:solidFill>
                <a:latin typeface="+mn-ea"/>
              </a:rPr>
              <a:t>51</a:t>
            </a:r>
            <a:r>
              <a:rPr lang="ja-JP" altLang="en-US" sz="2600" b="1" dirty="0" smtClean="0">
                <a:solidFill>
                  <a:schemeClr val="accent1">
                    <a:lumMod val="75000"/>
                  </a:schemeClr>
                </a:solidFill>
                <a:latin typeface="+mn-ea"/>
              </a:rPr>
              <a:t>（</a:t>
            </a:r>
            <a:r>
              <a:rPr lang="en-US" altLang="ja-JP" sz="2600" b="1" dirty="0" smtClean="0">
                <a:solidFill>
                  <a:schemeClr val="accent1">
                    <a:lumMod val="75000"/>
                  </a:schemeClr>
                </a:solidFill>
                <a:latin typeface="+mn-ea"/>
              </a:rPr>
              <a:t>A</a:t>
            </a:r>
            <a:r>
              <a:rPr lang="ja-JP" altLang="en-US" sz="2600" b="1" dirty="0" smtClean="0">
                <a:solidFill>
                  <a:schemeClr val="accent1">
                    <a:lumMod val="75000"/>
                  </a:schemeClr>
                </a:solidFill>
                <a:latin typeface="+mn-ea"/>
              </a:rPr>
              <a:t>問題 </a:t>
            </a:r>
            <a:r>
              <a:rPr lang="en-US" altLang="ja-JP" sz="2600" b="1" dirty="0" smtClean="0">
                <a:solidFill>
                  <a:schemeClr val="accent1">
                    <a:lumMod val="75000"/>
                  </a:schemeClr>
                </a:solidFill>
                <a:latin typeface="+mn-ea"/>
              </a:rPr>
              <a:t>21</a:t>
            </a:r>
            <a:r>
              <a:rPr lang="ja-JP" altLang="en-US" sz="2600" b="1" dirty="0" err="1" smtClean="0">
                <a:solidFill>
                  <a:schemeClr val="accent1">
                    <a:lumMod val="75000"/>
                  </a:schemeClr>
                </a:solidFill>
                <a:latin typeface="+mn-ea"/>
              </a:rPr>
              <a:t>，</a:t>
            </a:r>
            <a:r>
              <a:rPr lang="en-US" altLang="ja-JP" sz="2600" b="1" dirty="0" smtClean="0">
                <a:solidFill>
                  <a:schemeClr val="accent1">
                    <a:lumMod val="75000"/>
                  </a:schemeClr>
                </a:solidFill>
                <a:latin typeface="+mn-ea"/>
              </a:rPr>
              <a:t>B</a:t>
            </a:r>
            <a:r>
              <a:rPr lang="ja-JP" altLang="en-US" sz="2600" b="1" dirty="0" smtClean="0">
                <a:solidFill>
                  <a:schemeClr val="accent1">
                    <a:lumMod val="75000"/>
                  </a:schemeClr>
                </a:solidFill>
                <a:latin typeface="+mn-ea"/>
              </a:rPr>
              <a:t>問題 </a:t>
            </a:r>
            <a:r>
              <a:rPr lang="en-US" altLang="ja-JP" sz="2600" b="1" dirty="0" smtClean="0">
                <a:solidFill>
                  <a:schemeClr val="accent1">
                    <a:lumMod val="75000"/>
                  </a:schemeClr>
                </a:solidFill>
                <a:latin typeface="+mn-ea"/>
              </a:rPr>
              <a:t>13</a:t>
            </a:r>
            <a:r>
              <a:rPr lang="ja-JP" altLang="en-US" sz="2600" b="1" dirty="0" smtClean="0">
                <a:solidFill>
                  <a:schemeClr val="accent1">
                    <a:lumMod val="75000"/>
                  </a:schemeClr>
                </a:solidFill>
                <a:latin typeface="+mn-ea"/>
              </a:rPr>
              <a:t>）</a:t>
            </a:r>
            <a:endParaRPr lang="en-US" altLang="ja-JP" sz="2600" b="1" dirty="0" smtClean="0">
              <a:solidFill>
                <a:schemeClr val="accent1">
                  <a:lumMod val="75000"/>
                </a:schemeClr>
              </a:solidFill>
              <a:latin typeface="+mn-ea"/>
            </a:endParaRPr>
          </a:p>
          <a:p>
            <a:pPr marL="514350" lvl="0" indent="-514350">
              <a:lnSpc>
                <a:spcPct val="90000"/>
              </a:lnSpc>
              <a:spcBef>
                <a:spcPct val="20000"/>
              </a:spcBef>
              <a:defRPr/>
            </a:pPr>
            <a:r>
              <a:rPr lang="ja-JP" altLang="en-US" sz="2600" b="1" dirty="0" smtClean="0">
                <a:solidFill>
                  <a:schemeClr val="accent1">
                    <a:lumMod val="75000"/>
                  </a:schemeClr>
                </a:solidFill>
                <a:latin typeface="+mn-ea"/>
              </a:rPr>
              <a:t>　　　　　　　　　　　数と式 </a:t>
            </a:r>
            <a:r>
              <a:rPr lang="en-US" altLang="ja-JP" sz="2600" b="1" dirty="0" smtClean="0">
                <a:solidFill>
                  <a:schemeClr val="accent1">
                    <a:lumMod val="75000"/>
                  </a:schemeClr>
                </a:solidFill>
                <a:latin typeface="+mn-ea"/>
              </a:rPr>
              <a:t>15, </a:t>
            </a:r>
            <a:r>
              <a:rPr lang="ja-JP" altLang="en-US" sz="2600" b="1" dirty="0" smtClean="0">
                <a:solidFill>
                  <a:schemeClr val="accent1">
                    <a:lumMod val="75000"/>
                  </a:schemeClr>
                </a:solidFill>
                <a:latin typeface="+mn-ea"/>
              </a:rPr>
              <a:t>数量関係</a:t>
            </a:r>
            <a:r>
              <a:rPr lang="en-US" altLang="ja-JP" sz="2600" b="1" dirty="0" smtClean="0">
                <a:solidFill>
                  <a:schemeClr val="accent1">
                    <a:lumMod val="75000"/>
                  </a:schemeClr>
                </a:solidFill>
                <a:latin typeface="+mn-ea"/>
              </a:rPr>
              <a:t>21, </a:t>
            </a:r>
            <a:r>
              <a:rPr lang="ja-JP" altLang="en-US" sz="2600" b="1" dirty="0" smtClean="0">
                <a:solidFill>
                  <a:schemeClr val="accent1">
                    <a:lumMod val="75000"/>
                  </a:schemeClr>
                </a:solidFill>
                <a:latin typeface="+mn-ea"/>
              </a:rPr>
              <a:t>図形</a:t>
            </a:r>
            <a:r>
              <a:rPr lang="en-US" altLang="ja-JP" sz="2600" b="1" dirty="0" smtClean="0">
                <a:solidFill>
                  <a:schemeClr val="accent1">
                    <a:lumMod val="75000"/>
                  </a:schemeClr>
                </a:solidFill>
                <a:latin typeface="+mn-ea"/>
              </a:rPr>
              <a:t>15</a:t>
            </a:r>
          </a:p>
          <a:p>
            <a:pPr marL="514350" lvl="0" indent="-514350">
              <a:lnSpc>
                <a:spcPct val="90000"/>
              </a:lnSpc>
              <a:spcBef>
                <a:spcPct val="20000"/>
              </a:spcBef>
              <a:defRPr/>
            </a:pPr>
            <a:r>
              <a:rPr lang="ja-JP" altLang="en-US" sz="2600" b="1" dirty="0" smtClean="0">
                <a:solidFill>
                  <a:schemeClr val="accent1">
                    <a:lumMod val="75000"/>
                  </a:schemeClr>
                </a:solidFill>
                <a:latin typeface="+mn-ea"/>
              </a:rPr>
              <a:t>　　　　　　　　　　　選択 </a:t>
            </a:r>
            <a:r>
              <a:rPr lang="en-US" altLang="ja-JP" sz="2600" b="1" dirty="0" smtClean="0">
                <a:solidFill>
                  <a:schemeClr val="accent1">
                    <a:lumMod val="75000"/>
                  </a:schemeClr>
                </a:solidFill>
                <a:latin typeface="+mn-ea"/>
              </a:rPr>
              <a:t>21, </a:t>
            </a:r>
            <a:r>
              <a:rPr lang="ja-JP" altLang="en-US" sz="2600" b="1" dirty="0" smtClean="0">
                <a:solidFill>
                  <a:schemeClr val="accent1">
                    <a:lumMod val="75000"/>
                  </a:schemeClr>
                </a:solidFill>
                <a:latin typeface="+mn-ea"/>
              </a:rPr>
              <a:t>短答</a:t>
            </a:r>
            <a:r>
              <a:rPr lang="en-US" altLang="ja-JP" sz="2600" b="1" dirty="0" smtClean="0">
                <a:solidFill>
                  <a:schemeClr val="accent1">
                    <a:lumMod val="75000"/>
                  </a:schemeClr>
                </a:solidFill>
                <a:latin typeface="+mn-ea"/>
              </a:rPr>
              <a:t>24, </a:t>
            </a:r>
            <a:r>
              <a:rPr lang="ja-JP" altLang="en-US" sz="2600" b="1" dirty="0" smtClean="0">
                <a:solidFill>
                  <a:schemeClr val="accent1">
                    <a:lumMod val="75000"/>
                  </a:schemeClr>
                </a:solidFill>
                <a:latin typeface="+mn-ea"/>
              </a:rPr>
              <a:t>記述</a:t>
            </a:r>
            <a:r>
              <a:rPr lang="en-US" altLang="ja-JP" sz="2600" b="1" dirty="0" smtClean="0">
                <a:solidFill>
                  <a:schemeClr val="accent1">
                    <a:lumMod val="75000"/>
                  </a:schemeClr>
                </a:solidFill>
                <a:latin typeface="+mn-ea"/>
              </a:rPr>
              <a:t>6</a:t>
            </a:r>
          </a:p>
        </p:txBody>
      </p:sp>
      <p:sp>
        <p:nvSpPr>
          <p:cNvPr id="2" name="タイトル 1"/>
          <p:cNvSpPr>
            <a:spLocks noGrp="1"/>
          </p:cNvSpPr>
          <p:nvPr>
            <p:ph type="title"/>
          </p:nvPr>
        </p:nvSpPr>
        <p:spPr>
          <a:xfrm>
            <a:off x="214282" y="214290"/>
            <a:ext cx="8715436"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lang="ja-JP" altLang="en-US" sz="3200" b="1" dirty="0" smtClean="0">
                <a:effectLst>
                  <a:outerShdw blurRad="38100" dist="38100" dir="2700000" algn="tl">
                    <a:srgbClr val="000000">
                      <a:alpha val="43137"/>
                    </a:srgbClr>
                  </a:outerShdw>
                </a:effectLst>
              </a:rPr>
              <a:t>対象テスト</a:t>
            </a:r>
            <a:r>
              <a:rPr lang="ja-JP" altLang="en-US" sz="3200" b="1" dirty="0" smtClean="0">
                <a:effectLst>
                  <a:outerShdw blurRad="38100" dist="38100" dir="2700000" algn="tl">
                    <a:srgbClr val="000000">
                      <a:alpha val="43137"/>
                    </a:srgbClr>
                  </a:outerShdw>
                </a:effectLst>
                <a:latin typeface="ＭＳ ゴシック" pitchFamily="49" charset="-128"/>
                <a:ea typeface="ＭＳ ゴシック" pitchFamily="49" charset="-128"/>
              </a:rPr>
              <a:t>：</a:t>
            </a:r>
            <a:r>
              <a:rPr lang="en-US" altLang="ja-JP" sz="3200" b="1" dirty="0" smtClean="0">
                <a:effectLst>
                  <a:outerShdw blurRad="38100" dist="38100" dir="2700000" algn="tl">
                    <a:srgbClr val="000000">
                      <a:alpha val="43137"/>
                    </a:srgbClr>
                  </a:outerShdw>
                </a:effectLst>
              </a:rPr>
              <a:t>’08</a:t>
            </a:r>
            <a:r>
              <a:rPr lang="ja-JP" altLang="en-US" sz="3200" b="1" dirty="0" smtClean="0">
                <a:effectLst>
                  <a:outerShdw blurRad="38100" dist="38100" dir="2700000" algn="tl">
                    <a:srgbClr val="000000">
                      <a:alpha val="43137"/>
                    </a:srgbClr>
                  </a:outerShdw>
                </a:effectLst>
              </a:rPr>
              <a:t>全国学力・学習状況調査</a:t>
            </a:r>
            <a:r>
              <a:rPr lang="en-US" altLang="ja-JP" sz="3200" b="1" dirty="0" smtClean="0">
                <a:effectLst>
                  <a:outerShdw blurRad="38100" dist="38100" dir="2700000" algn="tl">
                    <a:srgbClr val="000000">
                      <a:alpha val="43137"/>
                    </a:srgbClr>
                  </a:outerShdw>
                </a:effectLst>
              </a:rPr>
              <a:t>_</a:t>
            </a:r>
            <a:r>
              <a:rPr lang="ja-JP" altLang="en-US" sz="3200" b="1" dirty="0" smtClean="0">
                <a:effectLst>
                  <a:outerShdw blurRad="38100" dist="38100" dir="2700000" algn="tl">
                    <a:srgbClr val="000000">
                      <a:alpha val="43137"/>
                    </a:srgbClr>
                  </a:outerShdw>
                </a:effectLst>
              </a:rPr>
              <a:t>数学</a:t>
            </a:r>
            <a:endParaRPr kumimoji="1" lang="ja-JP" altLang="en-US" sz="32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5</a:t>
            </a:fld>
            <a:endParaRPr kumimoji="1" lang="ja-JP" altLang="en-US"/>
          </a:p>
        </p:txBody>
      </p:sp>
      <p:graphicFrame>
        <p:nvGraphicFramePr>
          <p:cNvPr id="6" name="コンテンツ プレースホルダ 5"/>
          <p:cNvGraphicFramePr>
            <a:graphicFrameLocks noGrp="1"/>
          </p:cNvGraphicFramePr>
          <p:nvPr>
            <p:ph idx="1"/>
          </p:nvPr>
        </p:nvGraphicFramePr>
        <p:xfrm>
          <a:off x="214282" y="1571612"/>
          <a:ext cx="8715436" cy="5072098"/>
        </p:xfrm>
        <a:graphic>
          <a:graphicData uri="http://schemas.openxmlformats.org/drawingml/2006/chart">
            <c:chart xmlns:c="http://schemas.openxmlformats.org/drawingml/2006/chart" xmlns:r="http://schemas.openxmlformats.org/officeDocument/2006/relationships" r:id="rId3"/>
          </a:graphicData>
        </a:graphic>
      </p:graphicFrame>
      <p:sp>
        <p:nvSpPr>
          <p:cNvPr id="8" name="コンテンツ プレースホルダ 2"/>
          <p:cNvSpPr txBox="1">
            <a:spLocks/>
          </p:cNvSpPr>
          <p:nvPr/>
        </p:nvSpPr>
        <p:spPr>
          <a:xfrm>
            <a:off x="0" y="2714620"/>
            <a:ext cx="7358082" cy="4143380"/>
          </a:xfrm>
          <a:prstGeom prst="rect">
            <a:avLst/>
          </a:prstGeom>
          <a:noFill/>
          <a:ln>
            <a:noFill/>
          </a:ln>
          <a:effectLst/>
        </p:spPr>
        <p:txBody>
          <a:bodyPr vert="horz" lIns="91440" tIns="45720" rIns="91440" bIns="45720" rtlCol="0" anchor="t" anchorCtr="0">
            <a:normAutofit/>
          </a:bodyPr>
          <a:lstStyle/>
          <a:p>
            <a:pPr marL="514350" lvl="0" indent="-514350">
              <a:lnSpc>
                <a:spcPct val="90000"/>
              </a:lnSpc>
              <a:spcBef>
                <a:spcPct val="20000"/>
              </a:spcBef>
              <a:defRPr/>
            </a:pPr>
            <a:r>
              <a:rPr lang="ja-JP" altLang="en-US" sz="2600" b="1" dirty="0" smtClean="0">
                <a:solidFill>
                  <a:schemeClr val="accent1">
                    <a:lumMod val="75000"/>
                  </a:schemeClr>
                </a:solidFill>
                <a:latin typeface="+mn-ea"/>
              </a:rPr>
              <a:t>　　　　　　　　解答者 ３年</a:t>
            </a:r>
            <a:r>
              <a:rPr lang="en-US" altLang="ja-JP" sz="2600" b="1" dirty="0" smtClean="0">
                <a:solidFill>
                  <a:schemeClr val="accent1">
                    <a:lumMod val="75000"/>
                  </a:schemeClr>
                </a:solidFill>
                <a:latin typeface="+mn-ea"/>
              </a:rPr>
              <a:t>106</a:t>
            </a:r>
            <a:r>
              <a:rPr lang="ja-JP" altLang="en-US" sz="2600" b="1" dirty="0" smtClean="0">
                <a:solidFill>
                  <a:schemeClr val="accent1">
                    <a:lumMod val="75000"/>
                  </a:schemeClr>
                </a:solidFill>
                <a:latin typeface="+mn-ea"/>
              </a:rPr>
              <a:t>名，解答日 </a:t>
            </a:r>
            <a:r>
              <a:rPr lang="en-US" altLang="ja-JP" sz="2600" b="1" dirty="0" smtClean="0">
                <a:solidFill>
                  <a:schemeClr val="accent1">
                    <a:lumMod val="75000"/>
                  </a:schemeClr>
                </a:solidFill>
                <a:latin typeface="+mn-ea"/>
              </a:rPr>
              <a:t>4/22</a:t>
            </a:r>
          </a:p>
          <a:p>
            <a:pPr marL="514350" lvl="0" indent="-514350">
              <a:lnSpc>
                <a:spcPct val="90000"/>
              </a:lnSpc>
              <a:spcBef>
                <a:spcPct val="20000"/>
              </a:spcBef>
              <a:defRPr/>
            </a:pPr>
            <a:r>
              <a:rPr lang="ja-JP" altLang="en-US" sz="2600" b="1" dirty="0" smtClean="0">
                <a:solidFill>
                  <a:schemeClr val="accent1">
                    <a:lumMod val="75000"/>
                  </a:schemeClr>
                </a:solidFill>
                <a:latin typeface="+mn-ea"/>
              </a:rPr>
              <a:t>　　　　　　　　平均正答率　</a:t>
            </a:r>
            <a:r>
              <a:rPr lang="en-US" altLang="ja-JP" sz="2600" b="1" dirty="0" smtClean="0">
                <a:solidFill>
                  <a:schemeClr val="accent1">
                    <a:lumMod val="75000"/>
                  </a:schemeClr>
                </a:solidFill>
                <a:latin typeface="+mn-ea"/>
              </a:rPr>
              <a:t>0.73</a:t>
            </a:r>
          </a:p>
          <a:p>
            <a:pPr marL="514350" lvl="0" indent="-514350">
              <a:lnSpc>
                <a:spcPct val="90000"/>
              </a:lnSpc>
              <a:spcBef>
                <a:spcPct val="20000"/>
              </a:spcBef>
              <a:defRPr/>
            </a:pPr>
            <a:r>
              <a:rPr lang="ja-JP" altLang="en-US" sz="2600" b="1" dirty="0" smtClean="0">
                <a:solidFill>
                  <a:schemeClr val="accent1">
                    <a:lumMod val="75000"/>
                  </a:schemeClr>
                </a:solidFill>
                <a:latin typeface="+mn-ea"/>
              </a:rPr>
              <a:t>　　　　　　　　標準偏差　</a:t>
            </a:r>
            <a:r>
              <a:rPr lang="en-US" altLang="ja-JP" sz="2600" b="1" dirty="0" smtClean="0">
                <a:solidFill>
                  <a:schemeClr val="accent1">
                    <a:lumMod val="75000"/>
                  </a:schemeClr>
                </a:solidFill>
                <a:latin typeface="+mn-ea"/>
              </a:rPr>
              <a:t>0.14(</a:t>
            </a:r>
            <a:r>
              <a:rPr lang="ja-JP" altLang="en-US" sz="2600" b="1" dirty="0" smtClean="0">
                <a:solidFill>
                  <a:schemeClr val="accent1">
                    <a:lumMod val="75000"/>
                  </a:schemeClr>
                </a:solidFill>
                <a:latin typeface="+mn-ea"/>
              </a:rPr>
              <a:t>項目</a:t>
            </a:r>
            <a:r>
              <a:rPr lang="en-US" altLang="ja-JP" sz="2600" b="1" dirty="0" smtClean="0">
                <a:solidFill>
                  <a:schemeClr val="accent1">
                    <a:lumMod val="75000"/>
                  </a:schemeClr>
                </a:solidFill>
                <a:latin typeface="+mn-ea"/>
              </a:rPr>
              <a:t>)</a:t>
            </a:r>
            <a:r>
              <a:rPr lang="ja-JP" altLang="en-US" sz="2600" b="1" dirty="0" smtClean="0">
                <a:solidFill>
                  <a:schemeClr val="accent1">
                    <a:lumMod val="75000"/>
                  </a:schemeClr>
                </a:solidFill>
                <a:latin typeface="+mn-ea"/>
              </a:rPr>
              <a:t>　</a:t>
            </a:r>
            <a:endParaRPr lang="en-US" altLang="ja-JP" sz="2600" b="1" dirty="0" smtClean="0">
              <a:solidFill>
                <a:schemeClr val="accent1">
                  <a:lumMod val="75000"/>
                </a:schemeClr>
              </a:solidFill>
              <a:latin typeface="+mn-ea"/>
            </a:endParaRPr>
          </a:p>
          <a:p>
            <a:pPr marL="514350" lvl="0" indent="-514350">
              <a:lnSpc>
                <a:spcPct val="90000"/>
              </a:lnSpc>
              <a:spcBef>
                <a:spcPct val="20000"/>
              </a:spcBef>
              <a:defRPr/>
            </a:pPr>
            <a:r>
              <a:rPr lang="ja-JP" altLang="en-US" sz="2600" b="1" dirty="0" smtClean="0">
                <a:solidFill>
                  <a:schemeClr val="accent1">
                    <a:lumMod val="75000"/>
                  </a:schemeClr>
                </a:solidFill>
                <a:latin typeface="+mn-ea"/>
              </a:rPr>
              <a:t>　　　　　　　　　　　　　　　</a:t>
            </a:r>
            <a:r>
              <a:rPr lang="en-US" altLang="ja-JP" sz="2600" b="1" dirty="0" smtClean="0">
                <a:solidFill>
                  <a:schemeClr val="accent1">
                    <a:lumMod val="75000"/>
                  </a:schemeClr>
                </a:solidFill>
                <a:latin typeface="+mn-ea"/>
              </a:rPr>
              <a:t>0.22(</a:t>
            </a:r>
            <a:r>
              <a:rPr lang="ja-JP" altLang="en-US" sz="2600" b="1" dirty="0" smtClean="0">
                <a:solidFill>
                  <a:schemeClr val="accent1">
                    <a:lumMod val="75000"/>
                  </a:schemeClr>
                </a:solidFill>
                <a:latin typeface="+mn-ea"/>
              </a:rPr>
              <a:t>解答者</a:t>
            </a:r>
            <a:r>
              <a:rPr lang="en-US" altLang="ja-JP" sz="2600" b="1" dirty="0" smtClean="0">
                <a:solidFill>
                  <a:schemeClr val="accent1">
                    <a:lumMod val="75000"/>
                  </a:schemeClr>
                </a:solidFill>
                <a:latin typeface="+mn-ea"/>
              </a:rPr>
              <a:t>)</a:t>
            </a:r>
            <a:r>
              <a:rPr lang="ja-JP" altLang="en-US" sz="2600" b="1" dirty="0" smtClean="0">
                <a:solidFill>
                  <a:schemeClr val="accent1">
                    <a:lumMod val="75000"/>
                  </a:schemeClr>
                </a:solidFill>
                <a:latin typeface="+mn-ea"/>
              </a:rPr>
              <a:t>　　</a:t>
            </a:r>
            <a:endParaRPr lang="en-US" altLang="ja-JP" sz="2600" b="1" dirty="0" smtClean="0">
              <a:solidFill>
                <a:schemeClr val="accent1">
                  <a:lumMod val="75000"/>
                </a:schemeClr>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コンテンツ プレースホルダ 2"/>
          <p:cNvSpPr txBox="1">
            <a:spLocks/>
          </p:cNvSpPr>
          <p:nvPr/>
        </p:nvSpPr>
        <p:spPr>
          <a:xfrm>
            <a:off x="5143504" y="2000240"/>
            <a:ext cx="3786214" cy="4643470"/>
          </a:xfrm>
          <a:prstGeom prst="rect">
            <a:avLst/>
          </a:prstGeom>
          <a:solidFill>
            <a:schemeClr val="bg1"/>
          </a:solidFill>
          <a:ln>
            <a:noFill/>
          </a:ln>
          <a:effectLst>
            <a:outerShdw blurRad="44450" dist="27940" dir="5400000" algn="ctr">
              <a:srgbClr val="000000">
                <a:alpha val="32000"/>
              </a:srgbClr>
            </a:outerShdw>
          </a:effectLst>
        </p:spPr>
        <p:txBody>
          <a:bodyPr vert="horz" lIns="91440" tIns="45720" rIns="91440" bIns="45720" rtlCol="0" anchor="t" anchorCtr="1">
            <a:normAutofit/>
          </a:bodyPr>
          <a:lstStyle/>
          <a:p>
            <a:pPr marL="514350" lvl="0" indent="-514350" algn="ctr">
              <a:spcBef>
                <a:spcPct val="20000"/>
              </a:spcBef>
              <a:defRPr/>
            </a:pPr>
            <a:endParaRPr lang="en-US" altLang="ja-JP" sz="3600" b="1" dirty="0" smtClean="0">
              <a:solidFill>
                <a:schemeClr val="bg1"/>
              </a:solidFill>
              <a:effectLst>
                <a:outerShdw blurRad="38100" dist="38100" dir="2700000" algn="tl">
                  <a:srgbClr val="000000">
                    <a:alpha val="43137"/>
                  </a:srgbClr>
                </a:outerShdw>
              </a:effectLst>
              <a:latin typeface="+mn-ea"/>
            </a:endParaRPr>
          </a:p>
        </p:txBody>
      </p:sp>
      <p:sp>
        <p:nvSpPr>
          <p:cNvPr id="53" name="コンテンツ プレースホルダ 2"/>
          <p:cNvSpPr txBox="1">
            <a:spLocks/>
          </p:cNvSpPr>
          <p:nvPr/>
        </p:nvSpPr>
        <p:spPr>
          <a:xfrm>
            <a:off x="1857356" y="2071678"/>
            <a:ext cx="3286148" cy="4572032"/>
          </a:xfrm>
          <a:prstGeom prst="rect">
            <a:avLst/>
          </a:prstGeom>
          <a:solidFill>
            <a:schemeClr val="bg1"/>
          </a:solidFill>
          <a:ln>
            <a:noFill/>
          </a:ln>
          <a:effectLst>
            <a:outerShdw blurRad="44450" dist="27940" dir="5400000" algn="ctr">
              <a:srgbClr val="000000">
                <a:alpha val="32000"/>
              </a:srgbClr>
            </a:outerShdw>
          </a:effectLst>
        </p:spPr>
        <p:txBody>
          <a:bodyPr vert="horz" lIns="91440" tIns="45720" rIns="91440" bIns="45720" rtlCol="0" anchor="t" anchorCtr="1">
            <a:normAutofit/>
          </a:bodyPr>
          <a:lstStyle/>
          <a:p>
            <a:pPr marL="514350" lvl="0" indent="-514350" algn="ctr">
              <a:spcBef>
                <a:spcPct val="20000"/>
              </a:spcBef>
              <a:defRPr/>
            </a:pPr>
            <a:endParaRPr lang="en-US" altLang="ja-JP" sz="3600" b="1" dirty="0" smtClean="0">
              <a:solidFill>
                <a:schemeClr val="bg1"/>
              </a:solidFill>
              <a:latin typeface="+mn-ea"/>
            </a:endParaRPr>
          </a:p>
        </p:txBody>
      </p:sp>
      <p:sp>
        <p:nvSpPr>
          <p:cNvPr id="52" name="コンテンツ プレースホルダ 2"/>
          <p:cNvSpPr txBox="1">
            <a:spLocks/>
          </p:cNvSpPr>
          <p:nvPr/>
        </p:nvSpPr>
        <p:spPr>
          <a:xfrm>
            <a:off x="214282" y="2071678"/>
            <a:ext cx="1643074" cy="4572032"/>
          </a:xfrm>
          <a:prstGeom prst="rect">
            <a:avLst/>
          </a:prstGeom>
          <a:solidFill>
            <a:schemeClr val="bg1"/>
          </a:solidFill>
          <a:ln>
            <a:noFill/>
          </a:ln>
          <a:effectLst>
            <a:outerShdw blurRad="44450" dist="27940" dir="5400000" algn="ctr">
              <a:srgbClr val="000000">
                <a:alpha val="32000"/>
              </a:srgbClr>
            </a:outerShdw>
          </a:effectLst>
        </p:spPr>
        <p:txBody>
          <a:bodyPr vert="horz" lIns="91440" tIns="45720" rIns="91440" bIns="45720" rtlCol="0" anchor="t" anchorCtr="1">
            <a:normAutofit/>
          </a:bodyPr>
          <a:lstStyle/>
          <a:p>
            <a:pPr marL="514350" lvl="0" indent="-514350" algn="ctr">
              <a:spcBef>
                <a:spcPct val="20000"/>
              </a:spcBef>
              <a:defRPr/>
            </a:pPr>
            <a:endParaRPr lang="en-US" altLang="ja-JP" sz="3600" b="1" dirty="0" smtClean="0">
              <a:solidFill>
                <a:schemeClr val="bg1"/>
              </a:solidFill>
              <a:latin typeface="+mn-ea"/>
            </a:endParaRPr>
          </a:p>
        </p:txBody>
      </p:sp>
      <p:sp>
        <p:nvSpPr>
          <p:cNvPr id="13" name="コンテンツ プレースホルダ 2"/>
          <p:cNvSpPr txBox="1">
            <a:spLocks/>
          </p:cNvSpPr>
          <p:nvPr/>
        </p:nvSpPr>
        <p:spPr>
          <a:xfrm>
            <a:off x="1357290" y="1214422"/>
            <a:ext cx="6429420" cy="714380"/>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t" anchorCtr="1">
            <a:normAutofit/>
          </a:bodyPr>
          <a:lstStyle/>
          <a:p>
            <a:pPr marL="514350" lvl="0" indent="-514350" algn="ctr">
              <a:spcBef>
                <a:spcPct val="20000"/>
              </a:spcBef>
              <a:defRPr/>
            </a:pPr>
            <a:r>
              <a:rPr lang="ja-JP" altLang="en-US" sz="3600" b="1" dirty="0" smtClean="0">
                <a:solidFill>
                  <a:schemeClr val="accent1">
                    <a:lumMod val="75000"/>
                  </a:schemeClr>
                </a:solidFill>
                <a:latin typeface="+mn-ea"/>
              </a:rPr>
              <a:t>ニューラルテスト理論を利用</a:t>
            </a:r>
            <a:endParaRPr lang="en-US" altLang="ja-JP" sz="3600" b="1" dirty="0" smtClean="0">
              <a:solidFill>
                <a:schemeClr val="accent1">
                  <a:lumMod val="75000"/>
                </a:schemeClr>
              </a:solidFill>
              <a:latin typeface="+mn-ea"/>
            </a:endParaRPr>
          </a:p>
        </p:txBody>
      </p:sp>
      <p:sp>
        <p:nvSpPr>
          <p:cNvPr id="2" name="タイトル 1"/>
          <p:cNvSpPr>
            <a:spLocks noGrp="1"/>
          </p:cNvSpPr>
          <p:nvPr>
            <p:ph type="title"/>
          </p:nvPr>
        </p:nvSpPr>
        <p:spPr>
          <a:xfrm>
            <a:off x="214282" y="214290"/>
            <a:ext cx="8715436" cy="857256"/>
          </a:xfrm>
          <a:solidFill>
            <a:schemeClr val="accent1">
              <a:lumMod val="75000"/>
            </a:schemeClr>
          </a:solidFill>
          <a:ln>
            <a:noFill/>
          </a:ln>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a:sp3d>
            <a:bevelT w="190500" h="38100"/>
          </a:sp3d>
        </p:spPr>
        <p:style>
          <a:lnRef idx="1">
            <a:schemeClr val="dk1"/>
          </a:lnRef>
          <a:fillRef idx="3">
            <a:schemeClr val="dk1"/>
          </a:fillRef>
          <a:effectRef idx="2">
            <a:schemeClr val="dk1"/>
          </a:effectRef>
          <a:fontRef idx="minor">
            <a:schemeClr val="lt1"/>
          </a:fontRef>
        </p:style>
        <p:txBody>
          <a:bodyPr>
            <a:noAutofit/>
          </a:bodyPr>
          <a:lstStyle/>
          <a:p>
            <a:r>
              <a:rPr kumimoji="1" lang="en-US" altLang="ja-JP" sz="4000" b="1" dirty="0" smtClean="0">
                <a:effectLst>
                  <a:outerShdw blurRad="38100" dist="38100" dir="2700000" algn="tl">
                    <a:srgbClr val="000000">
                      <a:alpha val="43137"/>
                    </a:srgbClr>
                  </a:outerShdw>
                </a:effectLst>
              </a:rPr>
              <a:t>Can-do table </a:t>
            </a:r>
            <a:r>
              <a:rPr kumimoji="1" lang="ja-JP" altLang="en-US" sz="4000" b="1" dirty="0" smtClean="0">
                <a:effectLst>
                  <a:outerShdw blurRad="38100" dist="38100" dir="2700000" algn="tl">
                    <a:srgbClr val="000000">
                      <a:alpha val="43137"/>
                    </a:srgbClr>
                  </a:outerShdw>
                </a:effectLst>
              </a:rPr>
              <a:t>作成の手順</a:t>
            </a:r>
            <a:endParaRPr kumimoji="1" lang="ja-JP" altLang="en-US" sz="4000" b="1" dirty="0">
              <a:effectLst>
                <a:outerShdw blurRad="38100" dist="38100" dir="2700000" algn="tl">
                  <a:srgbClr val="000000">
                    <a:alpha val="43137"/>
                  </a:srgbClr>
                </a:outerShdw>
              </a:effectLst>
            </a:endParaRPr>
          </a:p>
        </p:txBody>
      </p:sp>
      <p:sp>
        <p:nvSpPr>
          <p:cNvPr id="12" name="スライド番号プレースホルダ 11"/>
          <p:cNvSpPr>
            <a:spLocks noGrp="1"/>
          </p:cNvSpPr>
          <p:nvPr>
            <p:ph type="sldNum" sz="quarter" idx="12"/>
          </p:nvPr>
        </p:nvSpPr>
        <p:spPr/>
        <p:txBody>
          <a:bodyPr/>
          <a:lstStyle/>
          <a:p>
            <a:fld id="{43FF11EF-2E52-45E1-8154-659C39D59E18}" type="slidenum">
              <a:rPr kumimoji="1" lang="ja-JP" altLang="en-US" smtClean="0"/>
              <a:pPr/>
              <a:t>6</a:t>
            </a:fld>
            <a:endParaRPr kumimoji="1" lang="ja-JP" altLang="en-US" dirty="0"/>
          </a:p>
        </p:txBody>
      </p:sp>
      <p:sp>
        <p:nvSpPr>
          <p:cNvPr id="6" name="コンテンツ プレースホルダ 2"/>
          <p:cNvSpPr>
            <a:spLocks noGrp="1"/>
          </p:cNvSpPr>
          <p:nvPr>
            <p:ph idx="1"/>
          </p:nvPr>
        </p:nvSpPr>
        <p:spPr>
          <a:xfrm>
            <a:off x="0" y="2357430"/>
            <a:ext cx="1928826" cy="4214842"/>
          </a:xfrm>
        </p:spPr>
        <p:txBody>
          <a:bodyPr>
            <a:normAutofit/>
          </a:bodyPr>
          <a:lstStyle/>
          <a:p>
            <a:pPr marL="514350" indent="-514350" algn="ctr">
              <a:lnSpc>
                <a:spcPct val="120000"/>
              </a:lnSpc>
              <a:buNone/>
            </a:pPr>
            <a:r>
              <a:rPr lang="ja-JP" altLang="en-US" b="1" dirty="0" smtClean="0">
                <a:solidFill>
                  <a:schemeClr val="accent1">
                    <a:lumMod val="75000"/>
                  </a:schemeClr>
                </a:solidFill>
              </a:rPr>
              <a:t>（</a:t>
            </a:r>
            <a:r>
              <a:rPr lang="en-US" altLang="ja-JP" b="1" dirty="0" smtClean="0">
                <a:solidFill>
                  <a:schemeClr val="accent1">
                    <a:lumMod val="75000"/>
                  </a:schemeClr>
                </a:solidFill>
              </a:rPr>
              <a:t>1</a:t>
            </a:r>
            <a:r>
              <a:rPr lang="ja-JP" altLang="en-US" b="1" dirty="0" smtClean="0">
                <a:solidFill>
                  <a:schemeClr val="accent1">
                    <a:lumMod val="75000"/>
                  </a:schemeClr>
                </a:solidFill>
              </a:rPr>
              <a:t>）学力</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５</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４</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３</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２</a:t>
            </a:r>
            <a:endParaRPr lang="en-US" altLang="ja-JP" b="1" dirty="0" smtClean="0">
              <a:solidFill>
                <a:schemeClr val="accent1">
                  <a:lumMod val="75000"/>
                </a:schemeClr>
              </a:solidFill>
            </a:endParaRPr>
          </a:p>
          <a:p>
            <a:pPr marL="514350" indent="-514350" algn="ctr">
              <a:lnSpc>
                <a:spcPct val="120000"/>
              </a:lnSpc>
              <a:buNone/>
            </a:pPr>
            <a:r>
              <a:rPr lang="ja-JP" altLang="en-US" b="1" dirty="0" smtClean="0">
                <a:solidFill>
                  <a:schemeClr val="accent1">
                    <a:lumMod val="75000"/>
                  </a:schemeClr>
                </a:solidFill>
              </a:rPr>
              <a:t>１</a:t>
            </a:r>
            <a:endParaRPr lang="en-US" altLang="ja-JP" b="1" dirty="0" smtClean="0">
              <a:solidFill>
                <a:schemeClr val="accent1">
                  <a:lumMod val="75000"/>
                </a:schemeClr>
              </a:solidFill>
            </a:endParaRPr>
          </a:p>
        </p:txBody>
      </p:sp>
      <p:grpSp>
        <p:nvGrpSpPr>
          <p:cNvPr id="7" name="グループ化 38"/>
          <p:cNvGrpSpPr/>
          <p:nvPr/>
        </p:nvGrpSpPr>
        <p:grpSpPr>
          <a:xfrm>
            <a:off x="2143108" y="3000372"/>
            <a:ext cx="2786082" cy="642942"/>
            <a:chOff x="1714480" y="2500306"/>
            <a:chExt cx="2786082" cy="642942"/>
          </a:xfrm>
        </p:grpSpPr>
        <p:sp>
          <p:nvSpPr>
            <p:cNvPr id="8" name="コンテンツ プレースホルダ 2"/>
            <p:cNvSpPr txBox="1">
              <a:spLocks/>
            </p:cNvSpPr>
            <p:nvPr/>
          </p:nvSpPr>
          <p:spPr>
            <a:xfrm>
              <a:off x="3500430" y="2571744"/>
              <a:ext cx="1000132"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9" name="コンテンツ プレースホルダ 2"/>
            <p:cNvSpPr txBox="1">
              <a:spLocks/>
            </p:cNvSpPr>
            <p:nvPr/>
          </p:nvSpPr>
          <p:spPr>
            <a:xfrm>
              <a:off x="3000364" y="2643182"/>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8</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0" name="コンテンツ プレースホルダ 2"/>
            <p:cNvSpPr txBox="1">
              <a:spLocks/>
            </p:cNvSpPr>
            <p:nvPr/>
          </p:nvSpPr>
          <p:spPr>
            <a:xfrm>
              <a:off x="2500298" y="250030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12</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1" name="コンテンツ プレースホルダ 2"/>
            <p:cNvSpPr txBox="1">
              <a:spLocks/>
            </p:cNvSpPr>
            <p:nvPr/>
          </p:nvSpPr>
          <p:spPr>
            <a:xfrm>
              <a:off x="2143108" y="2714620"/>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19</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4" name="コンテンツ プレースホルダ 2"/>
            <p:cNvSpPr txBox="1">
              <a:spLocks/>
            </p:cNvSpPr>
            <p:nvPr/>
          </p:nvSpPr>
          <p:spPr>
            <a:xfrm>
              <a:off x="1714480" y="2571744"/>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23</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grpSp>
        <p:nvGrpSpPr>
          <p:cNvPr id="15" name="グループ化 37"/>
          <p:cNvGrpSpPr/>
          <p:nvPr/>
        </p:nvGrpSpPr>
        <p:grpSpPr>
          <a:xfrm>
            <a:off x="1928794" y="3714752"/>
            <a:ext cx="3000396" cy="642942"/>
            <a:chOff x="1643042" y="3214686"/>
            <a:chExt cx="3000396" cy="642942"/>
          </a:xfrm>
        </p:grpSpPr>
        <p:sp>
          <p:nvSpPr>
            <p:cNvPr id="17" name="コンテンツ プレースホルダ 2"/>
            <p:cNvSpPr txBox="1">
              <a:spLocks/>
            </p:cNvSpPr>
            <p:nvPr/>
          </p:nvSpPr>
          <p:spPr>
            <a:xfrm>
              <a:off x="3571868" y="3357562"/>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8" name="コンテンツ プレースホルダ 2"/>
            <p:cNvSpPr txBox="1">
              <a:spLocks/>
            </p:cNvSpPr>
            <p:nvPr/>
          </p:nvSpPr>
          <p:spPr>
            <a:xfrm>
              <a:off x="3286116" y="321468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4</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19" name="コンテンツ プレースホルダ 2"/>
            <p:cNvSpPr txBox="1">
              <a:spLocks/>
            </p:cNvSpPr>
            <p:nvPr/>
          </p:nvSpPr>
          <p:spPr>
            <a:xfrm>
              <a:off x="2928926" y="3286124"/>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15</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0" name="コンテンツ プレースホルダ 2"/>
            <p:cNvSpPr txBox="1">
              <a:spLocks/>
            </p:cNvSpPr>
            <p:nvPr/>
          </p:nvSpPr>
          <p:spPr>
            <a:xfrm>
              <a:off x="2357422" y="3357562"/>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16</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1" name="コンテンツ プレースホルダ 2"/>
            <p:cNvSpPr txBox="1">
              <a:spLocks/>
            </p:cNvSpPr>
            <p:nvPr/>
          </p:nvSpPr>
          <p:spPr>
            <a:xfrm>
              <a:off x="2071670" y="321468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22</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2" name="コンテンツ プレースホルダ 2"/>
            <p:cNvSpPr txBox="1">
              <a:spLocks/>
            </p:cNvSpPr>
            <p:nvPr/>
          </p:nvSpPr>
          <p:spPr>
            <a:xfrm>
              <a:off x="1857356" y="3429000"/>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27</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3" name="コンテンツ プレースホルダ 2"/>
            <p:cNvSpPr txBox="1">
              <a:spLocks/>
            </p:cNvSpPr>
            <p:nvPr/>
          </p:nvSpPr>
          <p:spPr>
            <a:xfrm>
              <a:off x="1643042" y="3286124"/>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28</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grpSp>
        <p:nvGrpSpPr>
          <p:cNvPr id="24" name="グループ化 36"/>
          <p:cNvGrpSpPr/>
          <p:nvPr/>
        </p:nvGrpSpPr>
        <p:grpSpPr>
          <a:xfrm>
            <a:off x="1928794" y="4429132"/>
            <a:ext cx="3000396" cy="642942"/>
            <a:chOff x="1714480" y="3929066"/>
            <a:chExt cx="2786082" cy="642942"/>
          </a:xfrm>
        </p:grpSpPr>
        <p:sp>
          <p:nvSpPr>
            <p:cNvPr id="25" name="コンテンツ プレースホルダ 2"/>
            <p:cNvSpPr txBox="1">
              <a:spLocks/>
            </p:cNvSpPr>
            <p:nvPr/>
          </p:nvSpPr>
          <p:spPr>
            <a:xfrm>
              <a:off x="3428992" y="392906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5</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6" name="コンテンツ プレースホルダ 2"/>
            <p:cNvSpPr txBox="1">
              <a:spLocks/>
            </p:cNvSpPr>
            <p:nvPr/>
          </p:nvSpPr>
          <p:spPr>
            <a:xfrm>
              <a:off x="3143240" y="4143380"/>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7</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7" name="コンテンツ プレースホルダ 2"/>
            <p:cNvSpPr txBox="1">
              <a:spLocks/>
            </p:cNvSpPr>
            <p:nvPr/>
          </p:nvSpPr>
          <p:spPr>
            <a:xfrm>
              <a:off x="2857488" y="4000504"/>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11</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8" name="コンテンツ プレースホルダ 2"/>
            <p:cNvSpPr txBox="1">
              <a:spLocks/>
            </p:cNvSpPr>
            <p:nvPr/>
          </p:nvSpPr>
          <p:spPr>
            <a:xfrm>
              <a:off x="2428860" y="4071942"/>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14</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29" name="コンテンツ プレースホルダ 2"/>
            <p:cNvSpPr txBox="1">
              <a:spLocks/>
            </p:cNvSpPr>
            <p:nvPr/>
          </p:nvSpPr>
          <p:spPr>
            <a:xfrm>
              <a:off x="2071670" y="3929066"/>
              <a:ext cx="107157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20</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0" name="コンテンツ プレースホルダ 2"/>
            <p:cNvSpPr txBox="1">
              <a:spLocks/>
            </p:cNvSpPr>
            <p:nvPr/>
          </p:nvSpPr>
          <p:spPr>
            <a:xfrm>
              <a:off x="1714480" y="4000504"/>
              <a:ext cx="995029"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24</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grpSp>
        <p:nvGrpSpPr>
          <p:cNvPr id="31" name="グループ化 35"/>
          <p:cNvGrpSpPr/>
          <p:nvPr/>
        </p:nvGrpSpPr>
        <p:grpSpPr>
          <a:xfrm>
            <a:off x="1928794" y="5143512"/>
            <a:ext cx="3000397" cy="571504"/>
            <a:chOff x="1643042" y="4643446"/>
            <a:chExt cx="2714645" cy="571504"/>
          </a:xfrm>
        </p:grpSpPr>
        <p:sp>
          <p:nvSpPr>
            <p:cNvPr id="32" name="コンテンツ プレースホルダ 2"/>
            <p:cNvSpPr txBox="1">
              <a:spLocks/>
            </p:cNvSpPr>
            <p:nvPr/>
          </p:nvSpPr>
          <p:spPr>
            <a:xfrm>
              <a:off x="3388171" y="4714884"/>
              <a:ext cx="969516"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3</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3" name="コンテンツ プレースホルダ 2"/>
            <p:cNvSpPr txBox="1">
              <a:spLocks/>
            </p:cNvSpPr>
            <p:nvPr/>
          </p:nvSpPr>
          <p:spPr>
            <a:xfrm>
              <a:off x="3000364" y="4786322"/>
              <a:ext cx="1034150"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9</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4" name="コンテンツ プレースホルダ 2"/>
            <p:cNvSpPr txBox="1">
              <a:spLocks/>
            </p:cNvSpPr>
            <p:nvPr/>
          </p:nvSpPr>
          <p:spPr>
            <a:xfrm>
              <a:off x="2643174" y="4643446"/>
              <a:ext cx="100353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17</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5" name="コンテンツ プレースホルダ 2"/>
            <p:cNvSpPr txBox="1">
              <a:spLocks/>
            </p:cNvSpPr>
            <p:nvPr/>
          </p:nvSpPr>
          <p:spPr>
            <a:xfrm>
              <a:off x="1928794" y="4786322"/>
              <a:ext cx="1006936"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21</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6" name="コンテンツ プレースホルダ 2"/>
            <p:cNvSpPr txBox="1">
              <a:spLocks/>
            </p:cNvSpPr>
            <p:nvPr/>
          </p:nvSpPr>
          <p:spPr>
            <a:xfrm>
              <a:off x="1643042" y="4714884"/>
              <a:ext cx="969516"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26</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grpSp>
        <p:nvGrpSpPr>
          <p:cNvPr id="37" name="グループ化 34"/>
          <p:cNvGrpSpPr/>
          <p:nvPr/>
        </p:nvGrpSpPr>
        <p:grpSpPr>
          <a:xfrm>
            <a:off x="1928794" y="5786454"/>
            <a:ext cx="3000396" cy="642942"/>
            <a:chOff x="1643042" y="5357826"/>
            <a:chExt cx="2714644" cy="642942"/>
          </a:xfrm>
        </p:grpSpPr>
        <p:sp>
          <p:nvSpPr>
            <p:cNvPr id="38" name="コンテンツ プレースホルダ 2"/>
            <p:cNvSpPr txBox="1">
              <a:spLocks/>
            </p:cNvSpPr>
            <p:nvPr/>
          </p:nvSpPr>
          <p:spPr>
            <a:xfrm>
              <a:off x="3428992" y="5500702"/>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rmAutofit lnSpcReduction="10000"/>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6</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39" name="コンテンツ プレースホルダ 2"/>
            <p:cNvSpPr txBox="1">
              <a:spLocks/>
            </p:cNvSpPr>
            <p:nvPr/>
          </p:nvSpPr>
          <p:spPr>
            <a:xfrm>
              <a:off x="3143240" y="5357826"/>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10</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40" name="コンテンツ プレースホルダ 2"/>
            <p:cNvSpPr txBox="1">
              <a:spLocks/>
            </p:cNvSpPr>
            <p:nvPr/>
          </p:nvSpPr>
          <p:spPr>
            <a:xfrm>
              <a:off x="2643174" y="5572140"/>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13</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41" name="コンテンツ プレースホルダ 2"/>
            <p:cNvSpPr txBox="1">
              <a:spLocks/>
            </p:cNvSpPr>
            <p:nvPr/>
          </p:nvSpPr>
          <p:spPr>
            <a:xfrm>
              <a:off x="2000232" y="5357826"/>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18</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sp>
          <p:nvSpPr>
            <p:cNvPr id="42" name="コンテンツ プレースホルダ 2"/>
            <p:cNvSpPr txBox="1">
              <a:spLocks/>
            </p:cNvSpPr>
            <p:nvPr/>
          </p:nvSpPr>
          <p:spPr>
            <a:xfrm>
              <a:off x="1643042" y="5500702"/>
              <a:ext cx="928694" cy="428628"/>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oAutofit/>
            </a:bodyPr>
            <a:lstStyle/>
            <a:p>
              <a:pPr marL="514350" marR="0" lvl="0" indent="-514350" algn="ctr" defTabSz="914400" rtl="0" eaLnBrk="1" fontAlgn="auto" latinLnBrk="0" hangingPunct="1">
                <a:lnSpc>
                  <a:spcPct val="120000"/>
                </a:lnSpc>
                <a:spcBef>
                  <a:spcPct val="20000"/>
                </a:spcBef>
                <a:spcAft>
                  <a:spcPts val="0"/>
                </a:spcAft>
                <a:buClrTx/>
                <a:buSzTx/>
                <a:buFont typeface="Arial" pitchFamily="34" charset="0"/>
                <a:buNone/>
                <a:tabLst/>
                <a:defRPr/>
              </a:pPr>
              <a:r>
                <a:rPr lang="ja-JP" altLang="en-US"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項目</a:t>
              </a:r>
              <a:r>
                <a:rPr lang="en-US" altLang="ja-JP" sz="2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25</a:t>
              </a:r>
              <a:endParaRPr kumimoji="1" lang="en-US" altLang="ja-JP" sz="2000" b="1" i="0" u="none" strike="noStrike" kern="1200" cap="none" spc="0" normalizeH="0" baseline="0" noProof="0" dirty="0" smtClean="0">
                <a:ln>
                  <a:noFill/>
                </a:ln>
                <a:solidFill>
                  <a:schemeClr val="accent1">
                    <a:lumMod val="75000"/>
                  </a:schemeClr>
                </a:solidFill>
                <a:effectLst>
                  <a:outerShdw blurRad="38100" dist="38100" dir="2700000" algn="tl">
                    <a:srgbClr val="000000">
                      <a:alpha val="43137"/>
                    </a:srgbClr>
                  </a:outerShdw>
                </a:effectLst>
                <a:uLnTx/>
                <a:uFillTx/>
                <a:latin typeface="Arial Narrow" pitchFamily="34" charset="0"/>
              </a:endParaRPr>
            </a:p>
          </p:txBody>
        </p:sp>
      </p:grpSp>
      <p:sp>
        <p:nvSpPr>
          <p:cNvPr id="43" name="コンテンツ プレースホルダ 2"/>
          <p:cNvSpPr txBox="1">
            <a:spLocks/>
          </p:cNvSpPr>
          <p:nvPr/>
        </p:nvSpPr>
        <p:spPr>
          <a:xfrm>
            <a:off x="1857356" y="2357430"/>
            <a:ext cx="3214710" cy="714380"/>
          </a:xfrm>
          <a:prstGeom prst="rect">
            <a:avLst/>
          </a:prstGeom>
        </p:spPr>
        <p:txBody>
          <a:bodyPr vert="horz" lIns="91440" tIns="45720" rIns="91440" bIns="45720" rtlCol="0" anchor="ctr" anchorCtr="1">
            <a:normAutofit/>
          </a:bodyPr>
          <a:lstStyle/>
          <a:p>
            <a:pPr marL="514350" marR="0" lvl="0" indent="-514350" algn="ctr" defTabSz="914400" rtl="0" eaLnBrk="1" fontAlgn="auto" latinLnBrk="0" hangingPunct="1">
              <a:spcBef>
                <a:spcPct val="20000"/>
              </a:spcBef>
              <a:spcAft>
                <a:spcPts val="0"/>
              </a:spcAft>
              <a:buClrTx/>
              <a:buSzTx/>
              <a:buFont typeface="Arial" pitchFamily="34" charset="0"/>
              <a:buNone/>
              <a:tabLst/>
              <a:defRPr/>
            </a:pPr>
            <a:r>
              <a:rPr lang="ja-JP" altLang="en-US" sz="3200" b="1" dirty="0" smtClean="0">
                <a:solidFill>
                  <a:schemeClr val="accent1">
                    <a:lumMod val="75000"/>
                  </a:schemeClr>
                </a:solidFill>
              </a:rPr>
              <a:t>（</a:t>
            </a:r>
            <a:r>
              <a:rPr lang="en-US" altLang="ja-JP" sz="3200" b="1" dirty="0" smtClean="0">
                <a:solidFill>
                  <a:schemeClr val="accent1">
                    <a:lumMod val="75000"/>
                  </a:schemeClr>
                </a:solidFill>
              </a:rPr>
              <a:t>2</a:t>
            </a:r>
            <a:r>
              <a:rPr lang="ja-JP" altLang="en-US" sz="3200" b="1" dirty="0" smtClean="0">
                <a:solidFill>
                  <a:schemeClr val="accent1">
                    <a:lumMod val="75000"/>
                  </a:schemeClr>
                </a:solidFill>
              </a:rPr>
              <a:t>）</a:t>
            </a:r>
            <a:r>
              <a:rPr lang="ja-JP" altLang="en-US" sz="3200" b="1" noProof="0" dirty="0" smtClean="0">
                <a:solidFill>
                  <a:schemeClr val="accent1">
                    <a:lumMod val="75000"/>
                  </a:schemeClr>
                </a:solidFill>
              </a:rPr>
              <a:t>項目を分類</a:t>
            </a:r>
            <a:endParaRPr kumimoji="1" lang="en-US" altLang="ja-JP" sz="32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44" name="コンテンツ プレースホルダ 2"/>
          <p:cNvSpPr txBox="1">
            <a:spLocks/>
          </p:cNvSpPr>
          <p:nvPr/>
        </p:nvSpPr>
        <p:spPr>
          <a:xfrm>
            <a:off x="5214942" y="2357430"/>
            <a:ext cx="3357586" cy="714380"/>
          </a:xfrm>
          <a:prstGeom prst="rect">
            <a:avLst/>
          </a:prstGeom>
        </p:spPr>
        <p:txBody>
          <a:bodyPr vert="horz" lIns="91440" tIns="45720" rIns="91440" bIns="45720" rtlCol="0" anchor="ctr" anchorCtr="1">
            <a:normAutofit/>
          </a:bodyPr>
          <a:lstStyle/>
          <a:p>
            <a:pPr marL="514350" marR="0" lvl="0" indent="-514350" algn="ctr" defTabSz="914400" rtl="0" eaLnBrk="1" fontAlgn="auto" latinLnBrk="0" hangingPunct="1">
              <a:spcBef>
                <a:spcPct val="20000"/>
              </a:spcBef>
              <a:spcAft>
                <a:spcPts val="0"/>
              </a:spcAft>
              <a:buClrTx/>
              <a:buSzTx/>
              <a:buFont typeface="Arial" pitchFamily="34" charset="0"/>
              <a:buNone/>
              <a:tabLst/>
              <a:defRPr/>
            </a:pPr>
            <a:r>
              <a:rPr lang="ja-JP" altLang="en-US" sz="3200" b="1" dirty="0" smtClean="0">
                <a:solidFill>
                  <a:schemeClr val="accent1">
                    <a:lumMod val="75000"/>
                  </a:schemeClr>
                </a:solidFill>
              </a:rPr>
              <a:t>（</a:t>
            </a:r>
            <a:r>
              <a:rPr lang="en-US" altLang="ja-JP" sz="3200" b="1" dirty="0" smtClean="0">
                <a:solidFill>
                  <a:schemeClr val="accent1">
                    <a:lumMod val="75000"/>
                  </a:schemeClr>
                </a:solidFill>
              </a:rPr>
              <a:t>3</a:t>
            </a:r>
            <a:r>
              <a:rPr lang="ja-JP" altLang="en-US" sz="3200" b="1" dirty="0" smtClean="0">
                <a:solidFill>
                  <a:schemeClr val="accent1">
                    <a:lumMod val="75000"/>
                  </a:schemeClr>
                </a:solidFill>
              </a:rPr>
              <a:t>）能力記述文</a:t>
            </a:r>
            <a:endParaRPr kumimoji="1" lang="en-US" altLang="ja-JP" sz="32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grpSp>
        <p:nvGrpSpPr>
          <p:cNvPr id="45" name="グループ化 21"/>
          <p:cNvGrpSpPr/>
          <p:nvPr/>
        </p:nvGrpSpPr>
        <p:grpSpPr>
          <a:xfrm>
            <a:off x="5357818" y="3143248"/>
            <a:ext cx="3429024" cy="3214710"/>
            <a:chOff x="1571604" y="2571744"/>
            <a:chExt cx="3143272" cy="3698901"/>
          </a:xfrm>
        </p:grpSpPr>
        <p:sp>
          <p:nvSpPr>
            <p:cNvPr id="47" name="コンテンツ プレースホルダ 2"/>
            <p:cNvSpPr txBox="1">
              <a:spLocks/>
            </p:cNvSpPr>
            <p:nvPr/>
          </p:nvSpPr>
          <p:spPr>
            <a:xfrm>
              <a:off x="1571604" y="5715016"/>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48" name="コンテンツ プレースホルダ 2"/>
            <p:cNvSpPr txBox="1">
              <a:spLocks/>
            </p:cNvSpPr>
            <p:nvPr/>
          </p:nvSpPr>
          <p:spPr>
            <a:xfrm>
              <a:off x="1571604" y="4929198"/>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49" name="コンテンツ プレースホルダ 2"/>
            <p:cNvSpPr txBox="1">
              <a:spLocks/>
            </p:cNvSpPr>
            <p:nvPr/>
          </p:nvSpPr>
          <p:spPr>
            <a:xfrm>
              <a:off x="1571604" y="4143380"/>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50" name="コンテンツ プレースホルダ 2"/>
            <p:cNvSpPr txBox="1">
              <a:spLocks/>
            </p:cNvSpPr>
            <p:nvPr/>
          </p:nvSpPr>
          <p:spPr>
            <a:xfrm>
              <a:off x="1571604" y="3357562"/>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sp>
          <p:nvSpPr>
            <p:cNvPr id="51" name="コンテンツ プレースホルダ 2"/>
            <p:cNvSpPr txBox="1">
              <a:spLocks/>
            </p:cNvSpPr>
            <p:nvPr/>
          </p:nvSpPr>
          <p:spPr>
            <a:xfrm>
              <a:off x="1571604" y="2571744"/>
              <a:ext cx="3143272" cy="555629"/>
            </a:xfrm>
            <a:prstGeom prst="rect">
              <a:avLst/>
            </a:prstGeom>
            <a:solidFill>
              <a:schemeClr val="bg1"/>
            </a:solidFill>
            <a:ln w="3175">
              <a:noFill/>
            </a:ln>
            <a:effectLst>
              <a:outerShdw blurRad="44450" dist="27940" dir="5400000" algn="ctr">
                <a:srgbClr val="000000">
                  <a:alpha val="32000"/>
                </a:srgbClr>
              </a:outerShdw>
            </a:effectLst>
          </p:spPr>
          <p:txBody>
            <a:bodyPr vert="horz" lIns="91440" tIns="45720" rIns="91440" bIns="45720" rtlCol="0" anchor="ctr" anchorCtr="1">
              <a:noAutofit/>
            </a:bodyPr>
            <a:lstStyle/>
            <a:p>
              <a:pPr marL="514350" marR="0" lvl="0" indent="-514350" algn="ctr" defTabSz="914400" rtl="0" eaLnBrk="1" fontAlgn="auto" latinLnBrk="0" hangingPunct="1">
                <a:lnSpc>
                  <a:spcPct val="110000"/>
                </a:lnSpc>
                <a:spcBef>
                  <a:spcPct val="20000"/>
                </a:spcBef>
                <a:spcAft>
                  <a:spcPts val="0"/>
                </a:spcAft>
                <a:buClrTx/>
                <a:buSzTx/>
                <a:buFont typeface="Arial" pitchFamily="34" charset="0"/>
                <a:buNone/>
                <a:tabLst/>
                <a:defRPr/>
              </a:pPr>
              <a:r>
                <a:rPr lang="ja-JP" altLang="en-US" sz="2600" b="1" dirty="0" smtClean="0">
                  <a:solidFill>
                    <a:schemeClr val="accent1">
                      <a:lumMod val="75000"/>
                    </a:schemeClr>
                  </a:solidFill>
                </a:rPr>
                <a:t>・・・することができる</a:t>
              </a:r>
              <a:endParaRPr kumimoji="1" lang="en-US" altLang="ja-JP" sz="2600" b="1" i="0" u="none" strike="noStrike" kern="1200" cap="none" spc="0" normalizeH="0" baseline="0" noProof="0" dirty="0" smtClean="0">
                <a:ln>
                  <a:noFill/>
                </a:ln>
                <a:solidFill>
                  <a:schemeClr val="accent1">
                    <a:lumMod val="75000"/>
                  </a:schemeClr>
                </a:solidFill>
                <a:uLnTx/>
                <a:uFillTx/>
                <a:latin typeface="+mn-lt"/>
                <a:ea typeface="+mn-ea"/>
                <a:cs typeface="+mn-cs"/>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wipe(left)">
                                      <p:cBhvr>
                                        <p:cTn id="7" dur="10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3"/>
                                        </p:tgtEl>
                                        <p:attrNameLst>
                                          <p:attrName>style.visibility</p:attrName>
                                        </p:attrNameLst>
                                      </p:cBhvr>
                                      <p:to>
                                        <p:strVal val="visible"/>
                                      </p:to>
                                    </p:set>
                                    <p:animEffect transition="in" filter="wipe(left)">
                                      <p:cBhvr>
                                        <p:cTn id="12" dur="1000"/>
                                        <p:tgtEl>
                                          <p:spTgt spid="5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4"/>
                                        </p:tgtEl>
                                        <p:attrNameLst>
                                          <p:attrName>style.visibility</p:attrName>
                                        </p:attrNameLst>
                                      </p:cBhvr>
                                      <p:to>
                                        <p:strVal val="visible"/>
                                      </p:to>
                                    </p:set>
                                    <p:animEffect transition="in" filter="wipe(left)">
                                      <p:cBhvr>
                                        <p:cTn id="17" dur="10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3" grpId="0" animBg="1"/>
      <p:bldP spid="5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600" b="1" dirty="0" smtClean="0">
                <a:solidFill>
                  <a:schemeClr val="bg1"/>
                </a:solidFill>
                <a:effectLst>
                  <a:outerShdw blurRad="38100" dist="38100" dir="2700000" algn="tl">
                    <a:srgbClr val="000000">
                      <a:alpha val="43137"/>
                    </a:srgbClr>
                  </a:outerShdw>
                </a:effectLst>
              </a:rPr>
              <a:t>手順</a:t>
            </a:r>
            <a:r>
              <a:rPr lang="en-US" altLang="ja-JP" sz="3600" b="1" dirty="0" smtClean="0">
                <a:solidFill>
                  <a:schemeClr val="bg1"/>
                </a:solidFill>
                <a:effectLst>
                  <a:outerShdw blurRad="38100" dist="38100" dir="2700000" algn="tl">
                    <a:srgbClr val="000000">
                      <a:alpha val="43137"/>
                    </a:srgbClr>
                  </a:outerShdw>
                </a:effectLst>
              </a:rPr>
              <a:t>2</a:t>
            </a:r>
            <a:r>
              <a:rPr lang="ja-JP" altLang="en-US" sz="3600" b="1" dirty="0" smtClean="0">
                <a:solidFill>
                  <a:schemeClr val="bg1"/>
                </a:solidFill>
                <a:effectLst>
                  <a:outerShdw blurRad="38100" dist="38100" dir="2700000" algn="tl">
                    <a:srgbClr val="000000">
                      <a:alpha val="43137"/>
                    </a:srgbClr>
                  </a:outerShdw>
                </a:effectLst>
              </a:rPr>
              <a:t>　分類の指標</a:t>
            </a:r>
            <a:r>
              <a:rPr lang="en-US" altLang="ja-JP" sz="3600" b="1" dirty="0" smtClean="0">
                <a:solidFill>
                  <a:schemeClr val="bg1"/>
                </a:solidFill>
                <a:effectLst>
                  <a:outerShdw blurRad="38100" dist="38100" dir="2700000" algn="tl">
                    <a:srgbClr val="000000">
                      <a:alpha val="43137"/>
                    </a:srgbClr>
                  </a:outerShdw>
                </a:effectLst>
              </a:rPr>
              <a:t/>
            </a:r>
            <a:br>
              <a:rPr lang="en-US" altLang="ja-JP" sz="36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項目参照プロファイル（</a:t>
            </a:r>
            <a:r>
              <a:rPr lang="en-US" altLang="ja-JP"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IRP</a:t>
            </a:r>
            <a:r>
              <a:rPr lang="ja-JP" altLang="en-US"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9" name="コンテンツ プレースホルダ 8"/>
          <p:cNvGraphicFramePr>
            <a:graphicFrameLocks noGrp="1"/>
          </p:cNvGraphicFramePr>
          <p:nvPr>
            <p:ph sz="half" idx="1"/>
          </p:nvPr>
        </p:nvGraphicFramePr>
        <p:xfrm>
          <a:off x="214284" y="1600200"/>
          <a:ext cx="4429152" cy="4972071"/>
        </p:xfrm>
        <a:graphic>
          <a:graphicData uri="http://schemas.openxmlformats.org/drawingml/2006/table">
            <a:tbl>
              <a:tblPr firstRow="1" bandRow="1">
                <a:tableStyleId>{5C22544A-7EE6-4342-B048-85BDC9FD1C3A}</a:tableStyleId>
              </a:tblPr>
              <a:tblGrid>
                <a:gridCol w="738192"/>
                <a:gridCol w="738192"/>
                <a:gridCol w="738192"/>
                <a:gridCol w="738192"/>
                <a:gridCol w="738192"/>
                <a:gridCol w="738192"/>
              </a:tblGrid>
              <a:tr h="382467">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Item</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R1</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R2</a:t>
                      </a:r>
                    </a:p>
                  </a:txBody>
                  <a:tcPr marL="0" marR="0" marT="0" marB="0" anchor="ctr"/>
                </a:tc>
                <a:tc>
                  <a:txBody>
                    <a:bodyPr/>
                    <a:lstStyle/>
                    <a:p>
                      <a:pPr algn="ctr" fontAlgn="ctr"/>
                      <a:r>
                        <a:rPr lang="en-US" sz="2000" b="1" i="0" u="none" strike="noStrike">
                          <a:solidFill>
                            <a:schemeClr val="bg1"/>
                          </a:solidFill>
                          <a:effectLst>
                            <a:outerShdw blurRad="38100" dist="38100" dir="2700000" algn="tl">
                              <a:srgbClr val="000000">
                                <a:alpha val="43137"/>
                              </a:srgbClr>
                            </a:outerShdw>
                          </a:effectLst>
                          <a:latin typeface="Arial Narrow" pitchFamily="34" charset="0"/>
                        </a:rPr>
                        <a:t>R3</a:t>
                      </a:r>
                    </a:p>
                  </a:txBody>
                  <a:tcPr marL="0" marR="0" marT="0" marB="0" anchor="ctr"/>
                </a:tc>
                <a:tc>
                  <a:txBody>
                    <a:bodyPr/>
                    <a:lstStyle/>
                    <a:p>
                      <a:pPr algn="ctr" fontAlgn="ctr"/>
                      <a:r>
                        <a:rPr lang="en-US" sz="2000" b="1" i="0" u="none" strike="noStrike">
                          <a:solidFill>
                            <a:schemeClr val="bg1"/>
                          </a:solidFill>
                          <a:effectLst>
                            <a:outerShdw blurRad="38100" dist="38100" dir="2700000" algn="tl">
                              <a:srgbClr val="000000">
                                <a:alpha val="43137"/>
                              </a:srgbClr>
                            </a:outerShdw>
                          </a:effectLst>
                          <a:latin typeface="Arial Narrow" pitchFamily="34" charset="0"/>
                        </a:rPr>
                        <a:t>R4</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R5</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MA01</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0.828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0.925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0.944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0.945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0.948 </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MA02</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0.556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0.775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0.896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0.936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0.981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MA03</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0.517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0.620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0.790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0.910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0.958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MA04</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0.597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0.754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0.916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0.970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0.991 </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MA05</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0.559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0.773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0.918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0.987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0.999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MA06</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0.521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0.761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0.889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0.925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0.958 </a:t>
                      </a:r>
                    </a:p>
                  </a:txBody>
                  <a:tcPr marL="0" marR="0" marT="0" marB="0" anchor="ctr"/>
                </a:tc>
              </a:tr>
              <a:tr h="382467">
                <a:tc>
                  <a:txBody>
                    <a:bodyPr/>
                    <a:lstStyle/>
                    <a:p>
                      <a:pPr algn="ctr" fontAlgn="ctr"/>
                      <a:r>
                        <a:rPr lang="en-US" sz="2000" b="1" i="0" u="none" strike="noStrike" dirty="0">
                          <a:solidFill>
                            <a:srgbClr val="C00000"/>
                          </a:solidFill>
                          <a:effectLst/>
                          <a:latin typeface="Arial Narrow" pitchFamily="34" charset="0"/>
                        </a:rPr>
                        <a:t>MA07</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0.212 </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0.323 </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0.562 </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0.799 </a:t>
                      </a:r>
                    </a:p>
                  </a:txBody>
                  <a:tcPr marL="0" marR="0" marT="0" marB="0" anchor="ctr"/>
                </a:tc>
                <a:tc>
                  <a:txBody>
                    <a:bodyPr/>
                    <a:lstStyle/>
                    <a:p>
                      <a:pPr algn="ctr" fontAlgn="ctr"/>
                      <a:r>
                        <a:rPr lang="en-US" altLang="ja-JP" sz="2000" b="1" i="0" u="none" strike="noStrike" dirty="0">
                          <a:solidFill>
                            <a:srgbClr val="C00000"/>
                          </a:solidFill>
                          <a:effectLst/>
                          <a:latin typeface="Arial Narrow" pitchFamily="34" charset="0"/>
                        </a:rPr>
                        <a:t>0.929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MA08</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0.121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0.125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0.304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0.608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0.797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MA09</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0.745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0.870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0.928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0.930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0.933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MA10</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0.419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0.538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0.678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0.828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0.841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MA11</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0.371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0.464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0.592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0.806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0.839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MA12</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0.506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0.734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0.891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0.950 </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0.967 </a:t>
                      </a:r>
                    </a:p>
                  </a:txBody>
                  <a:tcPr marL="0" marR="0" marT="0" marB="0" anchor="ctr"/>
                </a:tc>
              </a:tr>
            </a:tbl>
          </a:graphicData>
        </a:graphic>
      </p:graphicFrame>
      <p:graphicFrame>
        <p:nvGraphicFramePr>
          <p:cNvPr id="12" name="Chart 1"/>
          <p:cNvGraphicFramePr>
            <a:graphicFrameLocks noGrp="1"/>
          </p:cNvGraphicFramePr>
          <p:nvPr>
            <p:ph sz="half" idx="2"/>
          </p:nvPr>
        </p:nvGraphicFramePr>
        <p:xfrm>
          <a:off x="4714874" y="1500174"/>
          <a:ext cx="4214843" cy="521497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
          <p:cNvGraphicFramePr>
            <a:graphicFrameLocks/>
          </p:cNvGraphicFramePr>
          <p:nvPr/>
        </p:nvGraphicFramePr>
        <p:xfrm>
          <a:off x="4786314" y="1571612"/>
          <a:ext cx="4138642" cy="507209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600" b="1" dirty="0" smtClean="0">
                <a:solidFill>
                  <a:schemeClr val="bg1"/>
                </a:solidFill>
                <a:effectLst>
                  <a:outerShdw blurRad="38100" dist="38100" dir="2700000" algn="tl">
                    <a:srgbClr val="000000">
                      <a:alpha val="43137"/>
                    </a:srgbClr>
                  </a:outerShdw>
                </a:effectLst>
              </a:rPr>
              <a:t>手順</a:t>
            </a:r>
            <a:r>
              <a:rPr lang="en-US" altLang="ja-JP" sz="3600" b="1" dirty="0" smtClean="0">
                <a:solidFill>
                  <a:schemeClr val="bg1"/>
                </a:solidFill>
                <a:effectLst>
                  <a:outerShdw blurRad="38100" dist="38100" dir="2700000" algn="tl">
                    <a:srgbClr val="000000">
                      <a:alpha val="43137"/>
                    </a:srgbClr>
                  </a:outerShdw>
                </a:effectLst>
              </a:rPr>
              <a:t>2</a:t>
            </a:r>
            <a:r>
              <a:rPr lang="ja-JP" altLang="en-US" sz="3600" b="1" dirty="0" smtClean="0">
                <a:solidFill>
                  <a:schemeClr val="bg1"/>
                </a:solidFill>
                <a:effectLst>
                  <a:outerShdw blurRad="38100" dist="38100" dir="2700000" algn="tl">
                    <a:srgbClr val="000000">
                      <a:alpha val="43137"/>
                    </a:srgbClr>
                  </a:outerShdw>
                </a:effectLst>
              </a:rPr>
              <a:t>　分類の基準</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この項目のターゲットは，どの学力レベルか？</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10" name="コンテンツ プレースホルダ 8"/>
          <p:cNvGraphicFramePr>
            <a:graphicFrameLocks noGrp="1"/>
          </p:cNvGraphicFramePr>
          <p:nvPr>
            <p:ph sz="half" idx="1"/>
          </p:nvPr>
        </p:nvGraphicFramePr>
        <p:xfrm>
          <a:off x="214284" y="1600200"/>
          <a:ext cx="4429152" cy="4972071"/>
        </p:xfrm>
        <a:graphic>
          <a:graphicData uri="http://schemas.openxmlformats.org/drawingml/2006/table">
            <a:tbl>
              <a:tblPr firstRow="1" bandRow="1">
                <a:tableStyleId>{5C22544A-7EE6-4342-B048-85BDC9FD1C3A}</a:tableStyleId>
              </a:tblPr>
              <a:tblGrid>
                <a:gridCol w="738192"/>
                <a:gridCol w="738192"/>
                <a:gridCol w="738192"/>
                <a:gridCol w="738192"/>
                <a:gridCol w="738192"/>
                <a:gridCol w="738192"/>
              </a:tblGrid>
              <a:tr h="382467">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Item</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R1</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R2</a:t>
                      </a:r>
                    </a:p>
                  </a:txBody>
                  <a:tcPr marL="0" marR="0" marT="0" marB="0" anchor="ctr"/>
                </a:tc>
                <a:tc>
                  <a:txBody>
                    <a:bodyPr/>
                    <a:lstStyle/>
                    <a:p>
                      <a:pPr algn="ctr" fontAlgn="ctr"/>
                      <a:r>
                        <a:rPr lang="en-US" sz="2000" b="1" i="0" u="none" strike="noStrike">
                          <a:solidFill>
                            <a:schemeClr val="bg1"/>
                          </a:solidFill>
                          <a:effectLst>
                            <a:outerShdw blurRad="38100" dist="38100" dir="2700000" algn="tl">
                              <a:srgbClr val="000000">
                                <a:alpha val="43137"/>
                              </a:srgbClr>
                            </a:outerShdw>
                          </a:effectLst>
                          <a:latin typeface="Arial Narrow" pitchFamily="34" charset="0"/>
                        </a:rPr>
                        <a:t>R3</a:t>
                      </a:r>
                    </a:p>
                  </a:txBody>
                  <a:tcPr marL="0" marR="0" marT="0" marB="0" anchor="ctr"/>
                </a:tc>
                <a:tc>
                  <a:txBody>
                    <a:bodyPr/>
                    <a:lstStyle/>
                    <a:p>
                      <a:pPr algn="ctr" fontAlgn="ctr"/>
                      <a:r>
                        <a:rPr lang="en-US" sz="2000" b="1" i="0" u="none" strike="noStrike">
                          <a:solidFill>
                            <a:schemeClr val="bg1"/>
                          </a:solidFill>
                          <a:effectLst>
                            <a:outerShdw blurRad="38100" dist="38100" dir="2700000" algn="tl">
                              <a:srgbClr val="000000">
                                <a:alpha val="43137"/>
                              </a:srgbClr>
                            </a:outerShdw>
                          </a:effectLst>
                          <a:latin typeface="Arial Narrow" pitchFamily="34" charset="0"/>
                        </a:rPr>
                        <a:t>R4</a:t>
                      </a:r>
                    </a:p>
                  </a:txBody>
                  <a:tcPr marL="0" marR="0" marT="0" marB="0" anchor="ctr"/>
                </a:tc>
                <a:tc>
                  <a:txBody>
                    <a:bodyPr/>
                    <a:lstStyle/>
                    <a:p>
                      <a:pPr algn="ctr" fontAlgn="ctr"/>
                      <a:r>
                        <a:rPr lang="en-US" sz="2000" b="1" i="0" u="none" strike="noStrike" dirty="0">
                          <a:solidFill>
                            <a:schemeClr val="bg1"/>
                          </a:solidFill>
                          <a:effectLst>
                            <a:outerShdw blurRad="38100" dist="38100" dir="2700000" algn="tl">
                              <a:srgbClr val="000000">
                                <a:alpha val="43137"/>
                              </a:srgbClr>
                            </a:outerShdw>
                          </a:effectLst>
                          <a:latin typeface="Arial Narrow" pitchFamily="34" charset="0"/>
                        </a:rPr>
                        <a:t>R5</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MA01</a:t>
                      </a:r>
                    </a:p>
                  </a:txBody>
                  <a:tcPr marL="0" marR="0" marT="0" marB="0" anchor="ctr"/>
                </a:tc>
                <a:tc>
                  <a:txBody>
                    <a:bodyPr/>
                    <a:lstStyle/>
                    <a:p>
                      <a:pPr algn="ctr" fontAlgn="ctr"/>
                      <a:r>
                        <a:rPr lang="en-US" altLang="ja-JP" sz="2000" b="1" i="0" u="none" strike="noStrike" dirty="0" smtClean="0">
                          <a:solidFill>
                            <a:srgbClr val="FFFF00"/>
                          </a:solidFill>
                          <a:effectLst>
                            <a:outerShdw blurRad="38100" dist="38100" dir="2700000" algn="tl">
                              <a:srgbClr val="000000">
                                <a:alpha val="43137"/>
                              </a:srgbClr>
                            </a:outerShdw>
                          </a:effectLst>
                          <a:latin typeface="Arial Narrow" pitchFamily="34" charset="0"/>
                        </a:rPr>
                        <a:t>0.828 </a:t>
                      </a:r>
                      <a:endPar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endParaRP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0.925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0.944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0.945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0.948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MA02</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0.556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0.775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0.896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0.936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0.981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MA03</a:t>
                      </a:r>
                    </a:p>
                  </a:txBody>
                  <a:tcPr marL="0" marR="0" marT="0" marB="0" anchor="ctr"/>
                </a:tc>
                <a:tc>
                  <a:txBody>
                    <a:bodyPr/>
                    <a:lstStyle/>
                    <a:p>
                      <a:pPr algn="ctr" fontAlgn="ctr"/>
                      <a:r>
                        <a:rPr lang="en-US" altLang="ja-JP" sz="2000" b="1" i="0" u="none" strike="noStrike" dirty="0" smtClean="0">
                          <a:solidFill>
                            <a:srgbClr val="000000"/>
                          </a:solidFill>
                          <a:effectLst/>
                          <a:latin typeface="Arial Narrow" pitchFamily="34" charset="0"/>
                        </a:rPr>
                        <a:t>0.517 </a:t>
                      </a:r>
                      <a:endParaRPr lang="en-US" altLang="ja-JP" sz="2000" b="1" i="0" u="none" strike="noStrike" dirty="0">
                        <a:solidFill>
                          <a:srgbClr val="000000"/>
                        </a:solidFill>
                        <a:effectLst/>
                        <a:latin typeface="Arial Narrow" pitchFamily="34" charset="0"/>
                      </a:endParaRP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0.620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0.790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0.910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0.958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MA04</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0.597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0.754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0.916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0.970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0.991 </a:t>
                      </a:r>
                    </a:p>
                  </a:txBody>
                  <a:tcPr marL="0" marR="0" marT="0" marB="0" anchor="ctr"/>
                </a:tc>
              </a:tr>
              <a:tr h="382467">
                <a:tc>
                  <a:txBody>
                    <a:bodyPr/>
                    <a:lstStyle/>
                    <a:p>
                      <a:pPr algn="ctr" fontAlgn="ctr"/>
                      <a:r>
                        <a:rPr lang="en-US" sz="2000" b="1" i="0" u="none" strike="noStrike" dirty="0">
                          <a:solidFill>
                            <a:srgbClr val="000000"/>
                          </a:solidFill>
                          <a:effectLst/>
                          <a:latin typeface="Arial Narrow" pitchFamily="34" charset="0"/>
                        </a:rPr>
                        <a:t>MA05</a:t>
                      </a:r>
                    </a:p>
                  </a:txBody>
                  <a:tcPr marL="0" marR="0" marT="0" marB="0" anchor="ctr"/>
                </a:tc>
                <a:tc>
                  <a:txBody>
                    <a:bodyPr/>
                    <a:lstStyle/>
                    <a:p>
                      <a:pPr algn="ctr" fontAlgn="ctr"/>
                      <a:r>
                        <a:rPr lang="en-US" altLang="ja-JP" sz="2000" b="1" i="0" u="none" strike="noStrike" dirty="0">
                          <a:solidFill>
                            <a:srgbClr val="000000"/>
                          </a:solidFill>
                          <a:effectLst/>
                          <a:latin typeface="Arial Narrow" pitchFamily="34" charset="0"/>
                        </a:rPr>
                        <a:t>0.559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0.773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0.918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0.987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0.999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MA06</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0.521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0.761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0.889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0.925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0.958 </a:t>
                      </a:r>
                    </a:p>
                  </a:txBody>
                  <a:tcPr marL="0" marR="0" marT="0" marB="0" anchor="ctr"/>
                </a:tc>
              </a:tr>
              <a:tr h="382467">
                <a:tc>
                  <a:txBody>
                    <a:bodyPr/>
                    <a:lstStyle/>
                    <a:p>
                      <a:pPr algn="ctr" fontAlgn="ctr"/>
                      <a:r>
                        <a:rPr lang="en-US" sz="2000" b="1" i="0" u="none" strike="noStrike" dirty="0">
                          <a:solidFill>
                            <a:schemeClr val="tx1"/>
                          </a:solidFill>
                          <a:effectLst/>
                          <a:latin typeface="Arial Narrow" pitchFamily="34" charset="0"/>
                        </a:rPr>
                        <a:t>MA07</a:t>
                      </a:r>
                    </a:p>
                  </a:txBody>
                  <a:tcPr marL="0" marR="0" marT="0" marB="0" anchor="ctr"/>
                </a:tc>
                <a:tc>
                  <a:txBody>
                    <a:bodyPr/>
                    <a:lstStyle/>
                    <a:p>
                      <a:pPr algn="ctr" fontAlgn="ctr"/>
                      <a:r>
                        <a:rPr lang="en-US" altLang="ja-JP" sz="2000" b="1" i="0" u="none" strike="noStrike" dirty="0">
                          <a:solidFill>
                            <a:schemeClr val="tx1"/>
                          </a:solidFill>
                          <a:effectLst/>
                          <a:latin typeface="Arial Narrow" pitchFamily="34" charset="0"/>
                        </a:rPr>
                        <a:t>0.212 </a:t>
                      </a:r>
                    </a:p>
                  </a:txBody>
                  <a:tcPr marL="0" marR="0" marT="0" marB="0" anchor="ctr"/>
                </a:tc>
                <a:tc>
                  <a:txBody>
                    <a:bodyPr/>
                    <a:lstStyle/>
                    <a:p>
                      <a:pPr algn="ctr" fontAlgn="ctr"/>
                      <a:r>
                        <a:rPr lang="en-US" altLang="ja-JP" sz="2000" b="1" i="0" u="none" strike="noStrike" dirty="0">
                          <a:solidFill>
                            <a:schemeClr val="tx1"/>
                          </a:solidFill>
                          <a:effectLst/>
                          <a:latin typeface="Arial Narrow" pitchFamily="34" charset="0"/>
                        </a:rPr>
                        <a:t>0.323 </a:t>
                      </a:r>
                    </a:p>
                  </a:txBody>
                  <a:tcPr marL="0" marR="0" marT="0" marB="0" anchor="ctr"/>
                </a:tc>
                <a:tc>
                  <a:txBody>
                    <a:bodyPr/>
                    <a:lstStyle/>
                    <a:p>
                      <a:pPr algn="ctr" fontAlgn="ctr"/>
                      <a:r>
                        <a:rPr lang="en-US" altLang="ja-JP" sz="2000" b="1" i="0" u="none" strike="noStrike" dirty="0">
                          <a:solidFill>
                            <a:schemeClr val="tx1"/>
                          </a:solidFill>
                          <a:effectLst/>
                          <a:latin typeface="Arial Narrow" pitchFamily="34" charset="0"/>
                        </a:rPr>
                        <a:t>0.562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0.799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0.929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MA08</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0.121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0.125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0.304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0.608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0.797</a:t>
                      </a:r>
                      <a:r>
                        <a:rPr lang="en-US" altLang="ja-JP" sz="2000" b="1" i="0" u="none" strike="noStrike" dirty="0">
                          <a:solidFill>
                            <a:srgbClr val="000000"/>
                          </a:solidFill>
                          <a:effectLst>
                            <a:outerShdw blurRad="38100" dist="38100" dir="2700000" algn="tl">
                              <a:srgbClr val="000000">
                                <a:alpha val="43137"/>
                              </a:srgbClr>
                            </a:outerShdw>
                          </a:effectLst>
                          <a:latin typeface="Arial Narrow" pitchFamily="34" charset="0"/>
                        </a:rPr>
                        <a:t>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MA09</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0.745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0.870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0.928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0.930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0.933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MA10</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0.419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0.538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0.678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0.828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0.841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MA11</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0.371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0.464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0.592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0.806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0.839 </a:t>
                      </a:r>
                    </a:p>
                  </a:txBody>
                  <a:tcPr marL="0" marR="0" marT="0" marB="0" anchor="ctr"/>
                </a:tc>
              </a:tr>
              <a:tr h="382467">
                <a:tc>
                  <a:txBody>
                    <a:bodyPr/>
                    <a:lstStyle/>
                    <a:p>
                      <a:pPr algn="ctr" fontAlgn="ctr"/>
                      <a:r>
                        <a:rPr lang="en-US" sz="2000" b="1" i="0" u="none" strike="noStrike">
                          <a:solidFill>
                            <a:srgbClr val="000000"/>
                          </a:solidFill>
                          <a:effectLst/>
                          <a:latin typeface="Arial Narrow" pitchFamily="34" charset="0"/>
                        </a:rPr>
                        <a:t>MA12</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0.506 </a:t>
                      </a:r>
                    </a:p>
                  </a:txBody>
                  <a:tcPr marL="0" marR="0" marT="0" marB="0" anchor="ctr"/>
                </a:tc>
                <a:tc>
                  <a:txBody>
                    <a:bodyPr/>
                    <a:lstStyle/>
                    <a:p>
                      <a:pPr algn="ctr" fontAlgn="ctr"/>
                      <a:r>
                        <a:rPr lang="en-US" altLang="ja-JP" sz="2000" b="1" i="0" u="none" strike="noStrike">
                          <a:solidFill>
                            <a:srgbClr val="000000"/>
                          </a:solidFill>
                          <a:effectLst/>
                          <a:latin typeface="Arial Narrow" pitchFamily="34" charset="0"/>
                        </a:rPr>
                        <a:t>0.734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0.891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0.950 </a:t>
                      </a:r>
                    </a:p>
                  </a:txBody>
                  <a:tcPr marL="0" marR="0" marT="0" marB="0" anchor="ctr"/>
                </a:tc>
                <a:tc>
                  <a:txBody>
                    <a:bodyPr/>
                    <a:lstStyle/>
                    <a:p>
                      <a:pPr algn="ctr" fontAlgn="ctr"/>
                      <a:r>
                        <a:rPr lang="en-US" altLang="ja-JP" sz="2000" b="1" i="0" u="none" strike="noStrike" dirty="0">
                          <a:solidFill>
                            <a:srgbClr val="FFFF00"/>
                          </a:solidFill>
                          <a:effectLst>
                            <a:outerShdw blurRad="38100" dist="38100" dir="2700000" algn="tl">
                              <a:srgbClr val="000000">
                                <a:alpha val="43137"/>
                              </a:srgbClr>
                            </a:outerShdw>
                          </a:effectLst>
                          <a:latin typeface="Arial Narrow" pitchFamily="34" charset="0"/>
                        </a:rPr>
                        <a:t>0.967 </a:t>
                      </a:r>
                    </a:p>
                  </a:txBody>
                  <a:tcPr marL="0" marR="0" marT="0" marB="0" anchor="ctr"/>
                </a:tc>
              </a:tr>
            </a:tbl>
          </a:graphicData>
        </a:graphic>
      </p:graphicFrame>
      <p:sp>
        <p:nvSpPr>
          <p:cNvPr id="14" name="コンテンツ プレースホルダ 2"/>
          <p:cNvSpPr txBox="1">
            <a:spLocks/>
          </p:cNvSpPr>
          <p:nvPr/>
        </p:nvSpPr>
        <p:spPr>
          <a:xfrm>
            <a:off x="4929190" y="1643050"/>
            <a:ext cx="3857652" cy="4857784"/>
          </a:xfrm>
          <a:prstGeom prst="rect">
            <a:avLst/>
          </a:prstGeom>
          <a:solidFill>
            <a:schemeClr val="tx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nchorCtr="1">
            <a:normAutofit/>
          </a:bodyPr>
          <a:lstStyle/>
          <a:p>
            <a:pPr marL="514350" lvl="0" indent="-514350" algn="ctr">
              <a:spcBef>
                <a:spcPct val="20000"/>
              </a:spcBef>
              <a:defRPr/>
            </a:pPr>
            <a:r>
              <a:rPr lang="ja-JP" altLang="en-US" sz="3600" b="1" dirty="0" smtClean="0">
                <a:solidFill>
                  <a:schemeClr val="bg1"/>
                </a:solidFill>
                <a:effectLst>
                  <a:outerShdw blurRad="38100" dist="38100" dir="2700000" algn="tl">
                    <a:srgbClr val="000000">
                      <a:alpha val="43137"/>
                    </a:srgbClr>
                  </a:outerShdw>
                </a:effectLst>
                <a:latin typeface="+mn-ea"/>
              </a:rPr>
              <a:t>分類の基準</a:t>
            </a:r>
            <a:endParaRPr lang="en-US" altLang="ja-JP" sz="3600" b="1" dirty="0" smtClean="0">
              <a:solidFill>
                <a:schemeClr val="bg1"/>
              </a:solidFill>
              <a:effectLst>
                <a:outerShdw blurRad="38100" dist="38100" dir="2700000" algn="tl">
                  <a:srgbClr val="000000">
                    <a:alpha val="43137"/>
                  </a:srgbClr>
                </a:outerShdw>
              </a:effectLst>
              <a:latin typeface="+mn-ea"/>
            </a:endParaRPr>
          </a:p>
          <a:p>
            <a:pPr marL="514350" lvl="0" indent="-514350" algn="ctr">
              <a:spcBef>
                <a:spcPct val="20000"/>
              </a:spcBef>
              <a:defRPr/>
            </a:pPr>
            <a:endParaRPr lang="en-US" altLang="ja-JP" sz="3600" b="1" dirty="0" smtClean="0">
              <a:solidFill>
                <a:schemeClr val="bg1"/>
              </a:solidFill>
              <a:effectLst>
                <a:outerShdw blurRad="38100" dist="38100" dir="2700000" algn="tl">
                  <a:srgbClr val="000000">
                    <a:alpha val="43137"/>
                  </a:srgbClr>
                </a:outerShdw>
              </a:effectLst>
              <a:latin typeface="+mn-ea"/>
            </a:endParaRPr>
          </a:p>
          <a:p>
            <a:pPr marL="514350" lvl="0" indent="-514350" algn="ctr">
              <a:spcBef>
                <a:spcPct val="20000"/>
              </a:spcBef>
              <a:defRPr/>
            </a:pPr>
            <a:r>
              <a:rPr lang="ja-JP" altLang="en-US" sz="3600" b="1" dirty="0" smtClean="0">
                <a:solidFill>
                  <a:schemeClr val="bg1"/>
                </a:solidFill>
                <a:effectLst>
                  <a:outerShdw blurRad="38100" dist="38100" dir="2700000" algn="tl">
                    <a:srgbClr val="000000">
                      <a:alpha val="43137"/>
                    </a:srgbClr>
                  </a:outerShdw>
                </a:effectLst>
                <a:latin typeface="+mn-ea"/>
              </a:rPr>
              <a:t>正答確率</a:t>
            </a:r>
            <a:endParaRPr lang="en-US" altLang="ja-JP" sz="3600" b="1" dirty="0" smtClean="0">
              <a:solidFill>
                <a:schemeClr val="bg1"/>
              </a:solidFill>
              <a:effectLst>
                <a:outerShdw blurRad="38100" dist="38100" dir="2700000" algn="tl">
                  <a:srgbClr val="000000">
                    <a:alpha val="43137"/>
                  </a:srgbClr>
                </a:outerShdw>
              </a:effectLst>
              <a:latin typeface="+mn-ea"/>
            </a:endParaRPr>
          </a:p>
          <a:p>
            <a:pPr marL="514350" lvl="0" indent="-514350" algn="ctr">
              <a:spcBef>
                <a:spcPct val="20000"/>
              </a:spcBef>
              <a:defRPr/>
            </a:pPr>
            <a:r>
              <a:rPr lang="en-US" altLang="ja-JP" sz="60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0.75</a:t>
            </a:r>
            <a:endParaRPr lang="en-US" altLang="ja-JP" sz="2800" b="1" dirty="0" smtClean="0">
              <a:solidFill>
                <a:schemeClr val="accent1">
                  <a:lumMod val="75000"/>
                </a:schemeClr>
              </a:solidFill>
              <a:effectLst>
                <a:outerShdw blurRad="38100" dist="38100" dir="2700000" algn="tl">
                  <a:srgbClr val="000000">
                    <a:alpha val="43137"/>
                  </a:srgbClr>
                </a:outerShdw>
              </a:effectLst>
              <a:latin typeface="+mn-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4282" y="214290"/>
            <a:ext cx="8715436" cy="1214446"/>
          </a:xfr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l"/>
            <a:r>
              <a:rPr lang="ja-JP" altLang="en-US" sz="3600" b="1" dirty="0" smtClean="0">
                <a:solidFill>
                  <a:schemeClr val="bg1"/>
                </a:solidFill>
                <a:effectLst>
                  <a:outerShdw blurRad="38100" dist="38100" dir="2700000" algn="tl">
                    <a:srgbClr val="000000">
                      <a:alpha val="43137"/>
                    </a:srgbClr>
                  </a:outerShdw>
                </a:effectLst>
              </a:rPr>
              <a:t>手順</a:t>
            </a:r>
            <a:r>
              <a:rPr lang="en-US" altLang="ja-JP" sz="3600" b="1" dirty="0" smtClean="0">
                <a:solidFill>
                  <a:schemeClr val="bg1"/>
                </a:solidFill>
                <a:effectLst>
                  <a:outerShdw blurRad="38100" dist="38100" dir="2700000" algn="tl">
                    <a:srgbClr val="000000">
                      <a:alpha val="43137"/>
                    </a:srgbClr>
                  </a:outerShdw>
                </a:effectLst>
              </a:rPr>
              <a:t>2</a:t>
            </a:r>
            <a:r>
              <a:rPr lang="ja-JP" altLang="en-US" sz="3600" b="1" dirty="0" smtClean="0">
                <a:solidFill>
                  <a:schemeClr val="bg1"/>
                </a:solidFill>
                <a:effectLst>
                  <a:outerShdw blurRad="38100" dist="38100" dir="2700000" algn="tl">
                    <a:srgbClr val="000000">
                      <a:alpha val="43137"/>
                    </a:srgbClr>
                  </a:outerShdw>
                </a:effectLst>
              </a:rPr>
              <a:t>　分類（学力１に対応する項目）</a:t>
            </a:r>
            <a:r>
              <a:rPr lang="en-US" altLang="ja-JP" sz="3200" b="1" dirty="0" smtClean="0">
                <a:solidFill>
                  <a:schemeClr val="bg1"/>
                </a:solidFill>
                <a:effectLst>
                  <a:outerShdw blurRad="38100" dist="38100" dir="2700000" algn="tl">
                    <a:srgbClr val="000000">
                      <a:alpha val="43137"/>
                    </a:srgbClr>
                  </a:outerShdw>
                </a:effectLst>
              </a:rPr>
              <a:t/>
            </a:r>
            <a:br>
              <a:rPr lang="en-US" altLang="ja-JP" sz="3200" b="1" dirty="0" smtClean="0">
                <a:solidFill>
                  <a:schemeClr val="bg1"/>
                </a:solidFill>
                <a:effectLst>
                  <a:outerShdw blurRad="38100" dist="38100" dir="2700000" algn="tl">
                    <a:srgbClr val="000000">
                      <a:alpha val="43137"/>
                    </a:srgbClr>
                  </a:outerShdw>
                </a:effectLst>
              </a:rPr>
            </a:br>
            <a:r>
              <a:rPr lang="ja-JP" altLang="en-US" sz="2800" b="1" dirty="0" smtClean="0">
                <a:solidFill>
                  <a:schemeClr val="bg1"/>
                </a:solidFill>
                <a:effectLst>
                  <a:outerShdw blurRad="38100" dist="38100" dir="2700000" algn="tl">
                    <a:srgbClr val="000000">
                      <a:alpha val="43137"/>
                    </a:srgbClr>
                  </a:outerShdw>
                </a:effectLst>
              </a:rPr>
              <a:t>　　　　　　学力１の正答確率が</a:t>
            </a:r>
            <a:r>
              <a:rPr lang="en-US" altLang="ja-JP" sz="2800" b="1" dirty="0" smtClean="0">
                <a:solidFill>
                  <a:schemeClr val="bg1"/>
                </a:solidFill>
                <a:effectLst>
                  <a:outerShdw blurRad="38100" dist="38100" dir="2700000" algn="tl">
                    <a:srgbClr val="000000">
                      <a:alpha val="43137"/>
                    </a:srgbClr>
                  </a:outerShdw>
                </a:effectLst>
              </a:rPr>
              <a:t>0.75</a:t>
            </a:r>
            <a:r>
              <a:rPr lang="ja-JP" altLang="en-US" sz="2800" b="1" dirty="0" smtClean="0">
                <a:solidFill>
                  <a:schemeClr val="bg1"/>
                </a:solidFill>
                <a:effectLst>
                  <a:outerShdw blurRad="38100" dist="38100" dir="2700000" algn="tl">
                    <a:srgbClr val="000000">
                      <a:alpha val="43137"/>
                    </a:srgbClr>
                  </a:outerShdw>
                </a:effectLst>
              </a:rPr>
              <a:t>以上の項目</a:t>
            </a:r>
            <a:endParaRPr kumimoji="1" lang="ja-JP" altLang="en-US"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5" name="Chart 1"/>
          <p:cNvGraphicFramePr>
            <a:graphicFrameLocks/>
          </p:cNvGraphicFramePr>
          <p:nvPr/>
        </p:nvGraphicFramePr>
        <p:xfrm>
          <a:off x="4643438" y="1571612"/>
          <a:ext cx="4040188" cy="51435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1"/>
          <p:cNvGraphicFramePr>
            <a:graphicFrameLocks noGrp="1"/>
          </p:cNvGraphicFramePr>
          <p:nvPr>
            <p:ph sz="half" idx="1"/>
          </p:nvPr>
        </p:nvGraphicFramePr>
        <p:xfrm>
          <a:off x="214282" y="1600200"/>
          <a:ext cx="4281518" cy="5043510"/>
        </p:xfrm>
        <a:graphic>
          <a:graphicData uri="http://schemas.openxmlformats.org/drawingml/2006/chart">
            <c:chart xmlns:c="http://schemas.openxmlformats.org/drawingml/2006/chart" xmlns:r="http://schemas.openxmlformats.org/officeDocument/2006/relationships" r:id="rId3"/>
          </a:graphicData>
        </a:graphic>
      </p:graphicFrame>
      <p:sp>
        <p:nvSpPr>
          <p:cNvPr id="7" name="左中かっこ 6"/>
          <p:cNvSpPr/>
          <p:nvPr/>
        </p:nvSpPr>
        <p:spPr>
          <a:xfrm>
            <a:off x="1571604" y="1785926"/>
            <a:ext cx="142876" cy="857256"/>
          </a:xfrm>
          <a:prstGeom prst="leftBrace">
            <a:avLst/>
          </a:prstGeom>
          <a:ln w="2540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直線コネクタ 9"/>
          <p:cNvCxnSpPr/>
          <p:nvPr/>
        </p:nvCxnSpPr>
        <p:spPr>
          <a:xfrm rot="5400000">
            <a:off x="36481" y="3463925"/>
            <a:ext cx="3357586" cy="1588"/>
          </a:xfrm>
          <a:prstGeom prst="line">
            <a:avLst/>
          </a:prstGeom>
          <a:ln w="63500">
            <a:solidFill>
              <a:srgbClr val="FFFF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1983</TotalTime>
  <Words>2511</Words>
  <Application>Microsoft Office PowerPoint</Application>
  <PresentationFormat>画面に合わせる (4:3)</PresentationFormat>
  <Paragraphs>983</Paragraphs>
  <Slides>26</Slides>
  <Notes>7</Notes>
  <HiddenSlides>4</HiddenSlides>
  <MMClips>0</MMClips>
  <ScaleCrop>false</ScaleCrop>
  <HeadingPairs>
    <vt:vector size="4" baseType="variant">
      <vt:variant>
        <vt:lpstr>テーマ</vt:lpstr>
      </vt:variant>
      <vt:variant>
        <vt:i4>1</vt:i4>
      </vt:variant>
      <vt:variant>
        <vt:lpstr>スライド タイトル</vt:lpstr>
      </vt:variant>
      <vt:variant>
        <vt:i4>26</vt:i4>
      </vt:variant>
    </vt:vector>
  </HeadingPairs>
  <TitlesOfParts>
    <vt:vector size="27" baseType="lpstr">
      <vt:lpstr>Office テーマ</vt:lpstr>
      <vt:lpstr>ニューラルテスト理論を利用した 教科テストの Can-do table 作成</vt:lpstr>
      <vt:lpstr>概要</vt:lpstr>
      <vt:lpstr>中学校において，テストの影響は大きい。</vt:lpstr>
      <vt:lpstr>中学校において，テストは指導の手段になる。</vt:lpstr>
      <vt:lpstr>対象テスト：’08全国学力・学習状況調査_数学</vt:lpstr>
      <vt:lpstr>Can-do table 作成の手順</vt:lpstr>
      <vt:lpstr>手順2　分類の指標 　　　　　　項目参照プロファイル（IRP）</vt:lpstr>
      <vt:lpstr>手順2　分類の基準 　　　　　　この項目のターゲットは，どの学力レベルか？</vt:lpstr>
      <vt:lpstr>手順2　分類（学力１に対応する項目） 　　　　　　学力１の正答確率が0.75以上の項目</vt:lpstr>
      <vt:lpstr>手順2　分類（学力２に対応する項目） 　　　　　　学力２の正答確率が0.75以上の項目</vt:lpstr>
      <vt:lpstr>手順2　分類（学力３に対応する項目） 　　　　　　学力３の正答確率が0.75以上の項目</vt:lpstr>
      <vt:lpstr>手順2　分類（学力４に対応する項目） 　　　　　　学力４の正答確率が0.75以上の項目</vt:lpstr>
      <vt:lpstr>手順2　項目の分類結果 　　　　　　学力１・２・３・４・５</vt:lpstr>
      <vt:lpstr>手順3　能力記述文（基礎資料） 　　　　　　項目の情報を含む資料を段階別に並べ替え</vt:lpstr>
      <vt:lpstr>スライド 15</vt:lpstr>
      <vt:lpstr>作成された　Can-do table</vt:lpstr>
      <vt:lpstr>テスト参照プロファイル（TRP）と正答数</vt:lpstr>
      <vt:lpstr>潜在ランク分布（LRD）</vt:lpstr>
      <vt:lpstr>ランクメンバーシップ・プロファイル（RMP）</vt:lpstr>
      <vt:lpstr>ランクメンバーシップ・プロファイル（RMP）</vt:lpstr>
      <vt:lpstr>まとめ</vt:lpstr>
      <vt:lpstr>おわり  御清聴ありがとうございました。</vt:lpstr>
      <vt:lpstr>適合度指標</vt:lpstr>
      <vt:lpstr>適合度指標</vt:lpstr>
      <vt:lpstr>テストは公具である。（2006,荘島）・・・定期考査であっても</vt:lpstr>
      <vt:lpstr>テストは道具になる。・・・中学校定期考査であっても</vt:lpstr>
    </vt:vector>
  </TitlesOfParts>
  <Company>k331</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ニューラルテスト理論を利用した Can-do table 作成の試み</dc:title>
  <dc:creator>Matsumiya</dc:creator>
  <cp:lastModifiedBy>Matsumiya</cp:lastModifiedBy>
  <cp:revision>47</cp:revision>
  <dcterms:created xsi:type="dcterms:W3CDTF">2009-05-17T20:50:37Z</dcterms:created>
  <dcterms:modified xsi:type="dcterms:W3CDTF">2009-08-09T06:00:00Z</dcterms:modified>
</cp:coreProperties>
</file>